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9" r:id="rId5"/>
    <p:sldMasterId id="2147483690" r:id="rId6"/>
    <p:sldMasterId id="214748369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y="5143500" cx="9144000"/>
  <p:notesSz cx="6858000" cy="9144000"/>
  <p:embeddedFontLst>
    <p:embeddedFont>
      <p:font typeface="Roboto"/>
      <p:regular r:id="rId28"/>
      <p:bold r:id="rId29"/>
      <p:italic r:id="rId30"/>
      <p:boldItalic r:id="rId31"/>
    </p:embeddedFont>
    <p:embeddedFont>
      <p:font typeface="Helvetica Neue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547C382-2EA2-460B-9676-5D86C0079CC0}">
  <a:tblStyle styleId="{F547C382-2EA2-460B-9676-5D86C0079CC0}"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Roboto-regular.fntdata"/><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bold.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3.xml"/><Relationship Id="rId33" Type="http://schemas.openxmlformats.org/officeDocument/2006/relationships/font" Target="fonts/HelveticaNeueLight-bold.fntdata"/><Relationship Id="rId10" Type="http://schemas.openxmlformats.org/officeDocument/2006/relationships/slide" Target="slides/slide2.xml"/><Relationship Id="rId32" Type="http://schemas.openxmlformats.org/officeDocument/2006/relationships/font" Target="fonts/HelveticaNeueLight-regular.fntdata"/><Relationship Id="rId13" Type="http://schemas.openxmlformats.org/officeDocument/2006/relationships/slide" Target="slides/slide5.xml"/><Relationship Id="rId35" Type="http://schemas.openxmlformats.org/officeDocument/2006/relationships/font" Target="fonts/HelveticaNeueLight-boldItalic.fntdata"/><Relationship Id="rId12" Type="http://schemas.openxmlformats.org/officeDocument/2006/relationships/slide" Target="slides/slide4.xml"/><Relationship Id="rId34" Type="http://schemas.openxmlformats.org/officeDocument/2006/relationships/font" Target="fonts/HelveticaNeueLight-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a3c4c39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a3c4c39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a3c4c396f_0_15:notes"/>
          <p:cNvSpPr txBox="1"/>
          <p:nvPr>
            <p:ph idx="1" type="body"/>
          </p:nvPr>
        </p:nvSpPr>
        <p:spPr>
          <a:xfrm>
            <a:off x="685800" y="4343400"/>
            <a:ext cx="5486400" cy="4114800"/>
          </a:xfrm>
          <a:prstGeom prst="rect">
            <a:avLst/>
          </a:prstGeom>
          <a:noFill/>
          <a:ln>
            <a:noFill/>
          </a:ln>
        </p:spPr>
        <p:txBody>
          <a:bodyPr anchorCtr="0" anchor="t" bIns="89450" lIns="89450" spcFirstLastPara="1" rIns="89450" wrap="square" tIns="8945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President Crow prioritized the use of half of your generous donation to launch Education for Humanity as a way to discover what is possible in the arena of delivering high-quality educational resources to learners impacted by displacement around the world.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Our offerings and strategy have evolved organically through making hypotheses and testing those through conversations, focus groups, surveys, and other user-centric data collection methods. We began this process by taking an inventory of ASU’s digital assets, and presented the possibilities to local NGOs in areas where we decided to focus our efforts. We tried to strike a healthy balance of what was needed (local labor market), what was wanted (by the learners), and what we had (at ASU). And though there are many other factors to consider, this was a good guide for us as we set out to talk with refugees themselves, universities, and potential NGO partners.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400">
              <a:solidFill>
                <a:schemeClr val="dk1"/>
              </a:solidFill>
            </a:endParaRPr>
          </a:p>
          <a:p>
            <a:pPr indent="0" lvl="0" marL="457200" rtl="0" algn="l">
              <a:lnSpc>
                <a:spcPct val="115000"/>
              </a:lnSpc>
              <a:spcBef>
                <a:spcPts val="0"/>
              </a:spcBef>
              <a:spcAft>
                <a:spcPts val="0"/>
              </a:spcAft>
              <a:buNone/>
            </a:pPr>
            <a:r>
              <a:t/>
            </a:r>
            <a:endParaRPr>
              <a:solidFill>
                <a:schemeClr val="dk1"/>
              </a:solidFill>
            </a:endParaRPr>
          </a:p>
        </p:txBody>
      </p:sp>
      <p:sp>
        <p:nvSpPr>
          <p:cNvPr id="231" name="Google Shape;231;g5a3c4c396f_0_15:notes"/>
          <p:cNvSpPr/>
          <p:nvPr>
            <p:ph idx="2" type="sldImg"/>
          </p:nvPr>
        </p:nvSpPr>
        <p:spPr>
          <a:xfrm>
            <a:off x="393184" y="686822"/>
            <a:ext cx="6071400" cy="3427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a3c4c396f_0_531: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5a3c4c396f_0_531:notes"/>
          <p:cNvSpPr txBox="1"/>
          <p:nvPr>
            <p:ph idx="1" type="body"/>
          </p:nvPr>
        </p:nvSpPr>
        <p:spPr>
          <a:xfrm>
            <a:off x="685800" y="4343400"/>
            <a:ext cx="5486400" cy="4114800"/>
          </a:xfrm>
          <a:prstGeom prst="rect">
            <a:avLst/>
          </a:prstGeom>
          <a:noFill/>
          <a:ln>
            <a:noFill/>
          </a:ln>
        </p:spPr>
        <p:txBody>
          <a:bodyPr anchorCtr="0" anchor="t" bIns="91350" lIns="91350" spcFirstLastPara="1" rIns="91350" wrap="square" tIns="913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a3c4c396f_0_544: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5a3c4c396f_0_544:notes"/>
          <p:cNvSpPr txBox="1"/>
          <p:nvPr>
            <p:ph idx="1" type="body"/>
          </p:nvPr>
        </p:nvSpPr>
        <p:spPr>
          <a:xfrm>
            <a:off x="685800" y="4343400"/>
            <a:ext cx="5486400" cy="4114800"/>
          </a:xfrm>
          <a:prstGeom prst="rect">
            <a:avLst/>
          </a:prstGeom>
          <a:noFill/>
          <a:ln>
            <a:noFill/>
          </a:ln>
        </p:spPr>
        <p:txBody>
          <a:bodyPr anchorCtr="0" anchor="t" bIns="91350" lIns="91350" spcFirstLastPara="1" rIns="91350" wrap="square" tIns="913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5a3c4c396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5a3c4c396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333333"/>
                </a:solidFill>
                <a:highlight>
                  <a:srgbClr val="FFFFFF"/>
                </a:highlight>
              </a:rPr>
              <a:t>In response to that information, and the challenges outlined here, we are staging 4 interventions. </a:t>
            </a:r>
            <a:endParaRPr>
              <a:solidFill>
                <a:schemeClr val="dk1"/>
              </a:solidFill>
            </a:endParaRPr>
          </a:p>
          <a:p>
            <a:pPr indent="0" lvl="0" marL="0" rtl="0" algn="l">
              <a:lnSpc>
                <a:spcPct val="115000"/>
              </a:lnSpc>
              <a:spcBef>
                <a:spcPts val="0"/>
              </a:spcBef>
              <a:spcAft>
                <a:spcPts val="0"/>
              </a:spcAft>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None/>
            </a:pPr>
            <a:r>
              <a:rPr lang="en">
                <a:solidFill>
                  <a:schemeClr val="dk1"/>
                </a:solidFill>
              </a:rPr>
              <a:t>1)    Many of our students have never taken an online class, and in some countries where we work, online learning is not well-understood.</a:t>
            </a:r>
            <a:endParaRPr>
              <a:solidFill>
                <a:schemeClr val="dk1"/>
              </a:solidFill>
            </a:endParaRPr>
          </a:p>
          <a:p>
            <a:pPr indent="0" lvl="0" marL="457200" rtl="0" algn="l">
              <a:lnSpc>
                <a:spcPct val="115000"/>
              </a:lnSpc>
              <a:spcBef>
                <a:spcPts val="0"/>
              </a:spcBef>
              <a:spcAft>
                <a:spcPts val="0"/>
              </a:spcAft>
              <a:buNone/>
            </a:pPr>
            <a:r>
              <a:rPr lang="en">
                <a:solidFill>
                  <a:schemeClr val="dk1"/>
                </a:solidFill>
              </a:rPr>
              <a:t>a.     To address this first challenge, we developed a four-module series that helps learners develop valuable time management and study skills, as well as familiarizes them with how to navigate a learning management system and helps them evaluate the validity of the sources they read online. This is our Be a Successful Online Learner series, or BSOL.</a:t>
            </a:r>
            <a:endParaRPr>
              <a:solidFill>
                <a:schemeClr val="dk1"/>
              </a:solidFill>
            </a:endParaRPr>
          </a:p>
          <a:p>
            <a:pPr indent="0" lvl="0" marL="0" rtl="0" algn="l">
              <a:lnSpc>
                <a:spcPct val="115000"/>
              </a:lnSpc>
              <a:spcBef>
                <a:spcPts val="0"/>
              </a:spcBef>
              <a:spcAft>
                <a:spcPts val="0"/>
              </a:spcAft>
              <a:buNone/>
            </a:pPr>
            <a:r>
              <a:rPr lang="en">
                <a:solidFill>
                  <a:schemeClr val="dk1"/>
                </a:solidFill>
              </a:rPr>
              <a:t>2)    English level can be a barrier to attending an English-speaking university, or even most online universities.</a:t>
            </a:r>
            <a:endParaRPr>
              <a:solidFill>
                <a:schemeClr val="dk1"/>
              </a:solidFill>
            </a:endParaRPr>
          </a:p>
          <a:p>
            <a:pPr indent="0" lvl="0" marL="457200" rtl="0" algn="l">
              <a:lnSpc>
                <a:spcPct val="115000"/>
              </a:lnSpc>
              <a:spcBef>
                <a:spcPts val="0"/>
              </a:spcBef>
              <a:spcAft>
                <a:spcPts val="0"/>
              </a:spcAft>
              <a:buNone/>
            </a:pPr>
            <a:r>
              <a:rPr lang="en">
                <a:solidFill>
                  <a:schemeClr val="dk1"/>
                </a:solidFill>
              </a:rPr>
              <a:t>a.     Our Learn English Now! Courses are delivered mostly online, but feature in-person sessions at least twice a week.</a:t>
            </a:r>
            <a:endParaRPr>
              <a:solidFill>
                <a:schemeClr val="dk1"/>
              </a:solidFill>
            </a:endParaRPr>
          </a:p>
          <a:p>
            <a:pPr indent="0" lvl="0" marL="0" rtl="0" algn="l">
              <a:lnSpc>
                <a:spcPct val="115000"/>
              </a:lnSpc>
              <a:spcBef>
                <a:spcPts val="0"/>
              </a:spcBef>
              <a:spcAft>
                <a:spcPts val="0"/>
              </a:spcAft>
              <a:buNone/>
            </a:pPr>
            <a:r>
              <a:rPr lang="en">
                <a:solidFill>
                  <a:schemeClr val="dk1"/>
                </a:solidFill>
              </a:rPr>
              <a:t>3)    The computer centers that we use, whether at our partner sites in camps or in community centers, can have slow or no internet connectivity with unpredictable power outages. There is also the challenge of limited use hours at the centers, and our undergraduate level courses can take up to 135 hours to complete.</a:t>
            </a:r>
            <a:endParaRPr>
              <a:solidFill>
                <a:schemeClr val="dk1"/>
              </a:solidFill>
            </a:endParaRPr>
          </a:p>
          <a:p>
            <a:pPr indent="0" lvl="0" marL="457200" rtl="0" algn="l">
              <a:lnSpc>
                <a:spcPct val="115000"/>
              </a:lnSpc>
              <a:spcBef>
                <a:spcPts val="0"/>
              </a:spcBef>
              <a:spcAft>
                <a:spcPts val="0"/>
              </a:spcAft>
              <a:buNone/>
            </a:pPr>
            <a:r>
              <a:rPr lang="en">
                <a:solidFill>
                  <a:schemeClr val="dk1"/>
                </a:solidFill>
              </a:rPr>
              <a:t>a.     To combat this challenge, we have experimented with a solar-powered educational learning library developed by Dr. Hosman here to build an agribusiness course that can be delivered 95% offline and utilize an internet connection 5% of the time. This has the ability to drastically reduce some of those barriers.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333333"/>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a3c4c396f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a3c4c396f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Nearly 700 learners have engaged in our programs since 2017</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a3c4c396f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a3c4c396f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Scalable tertiary educational offerings</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a3c4c396f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a3c4c396f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proven global programs with local partners on a small scale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a3c4c396f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a3c4c396f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Extending reach thru expanded course options in more languages and addressing humanitarian ecosystem at all levels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5a3c4c396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a3c4c396f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1)   Not only are we offering online programs, but we have found ourselves introducing the idea of online learning to universities that have an old-fashioned notion of what university education is or can be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2)    The majority of funding in the refugee education space goes to primary and secondary education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3)    Several humanitarian aid workers who support refugees have also expressed to us that they are interested in understanding how to do this work better- they have asked about Master’s degrees and we think this is a great way to really address the humanitarian ecosystem at all levels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4) We are exploring how we might translate course materials into Arabic and French, as this will expand the populations we can serve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a3c4c396f_0_184:notes"/>
          <p:cNvSpPr txBox="1"/>
          <p:nvPr>
            <p:ph idx="1" type="body"/>
          </p:nvPr>
        </p:nvSpPr>
        <p:spPr>
          <a:xfrm>
            <a:off x="685800" y="4343400"/>
            <a:ext cx="5486400" cy="4114800"/>
          </a:xfrm>
          <a:prstGeom prst="rect">
            <a:avLst/>
          </a:prstGeom>
          <a:noFill/>
          <a:ln>
            <a:noFill/>
          </a:ln>
        </p:spPr>
        <p:txBody>
          <a:bodyPr anchorCtr="0" anchor="t" bIns="90325" lIns="90325" spcFirstLastPara="1" rIns="90325" wrap="square" tIns="903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Arial"/>
              <a:ea typeface="Arial"/>
              <a:cs typeface="Arial"/>
              <a:sym typeface="Arial"/>
            </a:endParaRPr>
          </a:p>
        </p:txBody>
      </p:sp>
      <p:sp>
        <p:nvSpPr>
          <p:cNvPr id="315" name="Google Shape;315;g5a3c4c396f_0_184: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a3c4c396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a3c4c396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a3c4c396f_0_397: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5a3c4c396f_0_397:notes"/>
          <p:cNvSpPr txBox="1"/>
          <p:nvPr>
            <p:ph idx="1" type="body"/>
          </p:nvPr>
        </p:nvSpPr>
        <p:spPr>
          <a:xfrm>
            <a:off x="685800" y="4343400"/>
            <a:ext cx="5486400" cy="4114800"/>
          </a:xfrm>
          <a:prstGeom prst="rect">
            <a:avLst/>
          </a:prstGeom>
          <a:noFill/>
          <a:ln>
            <a:noFill/>
          </a:ln>
        </p:spPr>
        <p:txBody>
          <a:bodyPr anchorCtr="0" anchor="t" bIns="91350" lIns="91350" spcFirstLastPara="1" rIns="91350" wrap="square" tIns="913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5a3c4c396f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a3c4c396f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Leverage Our Place</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embraces its culture, socioeconomic and physical setting.</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Enable Student Success</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is committed to the success of each unique student.</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Transform Society</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catalyzes social change by being connected to social needs.</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Fuse Intellectual Disciplines</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creates knowledge by transcending academic disciplines.</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Value Entrepreneurship</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uses its knowledge and encourages innovation.</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Be Socially Embedded</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connects with communities through mutually beneficial partnerships.</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Conduct Use-Inspired Research</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research has purpose and impact.</a:t>
            </a:r>
            <a:endParaRPr sz="1200">
              <a:solidFill>
                <a:srgbClr val="2A2A2A"/>
              </a:solidFill>
              <a:latin typeface="Roboto"/>
              <a:ea typeface="Roboto"/>
              <a:cs typeface="Roboto"/>
              <a:sym typeface="Roboto"/>
            </a:endParaRPr>
          </a:p>
          <a:p>
            <a:pPr indent="0" lvl="0" marL="0" marR="139700" rtl="0" algn="l">
              <a:lnSpc>
                <a:spcPct val="144000"/>
              </a:lnSpc>
              <a:spcBef>
                <a:spcPts val="1300"/>
              </a:spcBef>
              <a:spcAft>
                <a:spcPts val="0"/>
              </a:spcAft>
              <a:buClr>
                <a:schemeClr val="dk1"/>
              </a:buClr>
              <a:buSzPts val="1100"/>
              <a:buFont typeface="Arial"/>
              <a:buNone/>
            </a:pPr>
            <a:r>
              <a:rPr lang="en" sz="1800">
                <a:solidFill>
                  <a:schemeClr val="dk1"/>
                </a:solidFill>
                <a:latin typeface="Roboto"/>
                <a:ea typeface="Roboto"/>
                <a:cs typeface="Roboto"/>
                <a:sym typeface="Roboto"/>
              </a:rPr>
              <a:t>Engage Globally</a:t>
            </a:r>
            <a:endParaRPr sz="1800">
              <a:solidFill>
                <a:schemeClr val="dk1"/>
              </a:solidFill>
              <a:latin typeface="Roboto"/>
              <a:ea typeface="Roboto"/>
              <a:cs typeface="Roboto"/>
              <a:sym typeface="Roboto"/>
            </a:endParaRPr>
          </a:p>
          <a:p>
            <a:pPr indent="0" lvl="0" marL="0" marR="139700" rtl="0" algn="l">
              <a:lnSpc>
                <a:spcPct val="115000"/>
              </a:lnSpc>
              <a:spcBef>
                <a:spcPts val="1800"/>
              </a:spcBef>
              <a:spcAft>
                <a:spcPts val="0"/>
              </a:spcAft>
              <a:buClr>
                <a:schemeClr val="dk1"/>
              </a:buClr>
              <a:buSzPts val="1100"/>
              <a:buFont typeface="Arial"/>
              <a:buNone/>
            </a:pPr>
            <a:r>
              <a:rPr lang="en" sz="1200">
                <a:solidFill>
                  <a:srgbClr val="2A2A2A"/>
                </a:solidFill>
                <a:latin typeface="Roboto"/>
                <a:ea typeface="Roboto"/>
                <a:cs typeface="Roboto"/>
                <a:sym typeface="Roboto"/>
              </a:rPr>
              <a:t>ASU engages with people and issues locally, nationally and internationally.</a:t>
            </a:r>
            <a:endParaRPr sz="1200">
              <a:solidFill>
                <a:srgbClr val="2A2A2A"/>
              </a:solidFill>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rPr lang="en" sz="1200">
                <a:solidFill>
                  <a:srgbClr val="2A2A2A"/>
                </a:solidFill>
                <a:latin typeface="Roboto"/>
                <a:ea typeface="Roboto"/>
                <a:cs typeface="Roboto"/>
                <a:sym typeface="Roboto"/>
              </a:rPr>
              <a:t> </a:t>
            </a:r>
            <a:endParaRPr sz="1200">
              <a:solidFill>
                <a:srgbClr val="2A2A2A"/>
              </a:solidFill>
              <a:latin typeface="Roboto"/>
              <a:ea typeface="Roboto"/>
              <a:cs typeface="Roboto"/>
              <a:sym typeface="Roboto"/>
            </a:endParaRPr>
          </a:p>
          <a:p>
            <a:pPr indent="0" lvl="0" marL="0" rtl="0" algn="l">
              <a:spcBef>
                <a:spcPts val="11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a3c4c396f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a3c4c396f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400">
                <a:solidFill>
                  <a:schemeClr val="dk1"/>
                </a:solidFill>
              </a:rPr>
              <a:t>Google suites does not operate in Sudan</a:t>
            </a:r>
            <a:endParaRPr sz="1400"/>
          </a:p>
          <a:p>
            <a:pPr indent="-304800" lvl="0" marL="457200" rtl="0" algn="l">
              <a:spcBef>
                <a:spcPts val="0"/>
              </a:spcBef>
              <a:spcAft>
                <a:spcPts val="0"/>
              </a:spcAft>
              <a:buClr>
                <a:schemeClr val="dk1"/>
              </a:buClr>
              <a:buSzPts val="1200"/>
              <a:buChar char="●"/>
            </a:pPr>
            <a:r>
              <a:rPr lang="en" sz="1400">
                <a:solidFill>
                  <a:schemeClr val="dk1"/>
                </a:solidFill>
              </a:rPr>
              <a:t>Accessing textbooks from anywhere in the world</a:t>
            </a:r>
            <a:endParaRPr sz="1400"/>
          </a:p>
          <a:p>
            <a:pPr indent="-304800" lvl="0" marL="457200" rtl="0" algn="l">
              <a:spcBef>
                <a:spcPts val="0"/>
              </a:spcBef>
              <a:spcAft>
                <a:spcPts val="0"/>
              </a:spcAft>
              <a:buClr>
                <a:schemeClr val="dk1"/>
              </a:buClr>
              <a:buSzPts val="1200"/>
              <a:buChar char="●"/>
            </a:pPr>
            <a:r>
              <a:rPr lang="en" sz="1400">
                <a:solidFill>
                  <a:schemeClr val="dk1"/>
                </a:solidFill>
              </a:rPr>
              <a:t>Different naming conventions obscuring centralized systems</a:t>
            </a:r>
            <a:endParaRPr sz="1400"/>
          </a:p>
          <a:p>
            <a:pPr indent="-304800" lvl="0" marL="457200" rtl="0" algn="l">
              <a:spcBef>
                <a:spcPts val="0"/>
              </a:spcBef>
              <a:spcAft>
                <a:spcPts val="0"/>
              </a:spcAft>
              <a:buClr>
                <a:schemeClr val="dk1"/>
              </a:buClr>
              <a:buSzPts val="1200"/>
              <a:buChar char="●"/>
            </a:pPr>
            <a:r>
              <a:rPr lang="en" sz="1400">
                <a:solidFill>
                  <a:schemeClr val="dk1"/>
                </a:solidFill>
              </a:rPr>
              <a:t>Lectures taking up too much bandwidth for the infrastructure</a:t>
            </a:r>
            <a:endParaRPr sz="1400"/>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a3c4c396f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a3c4c396f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a3c4c396f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a3c4c396f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a3c4c396f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a3c4c396f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a3c4c396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a3c4c396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333333"/>
                </a:solidFill>
                <a:highlight>
                  <a:srgbClr val="FFFFFF"/>
                </a:highlight>
              </a:rPr>
              <a:t>ASU has been recognized as the most innovative university in the US for the past 4 years in part due to our track record of social impact at scale. We are deeply committed to leveraging our open scale learning tools and expertise to contribute to alleviating this complex crisis.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and intro"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311708" y="2116175"/>
            <a:ext cx="8520600" cy="20526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b="1" sz="5200">
                <a:solidFill>
                  <a:schemeClr val="dk1"/>
                </a:solidFill>
              </a:defRPr>
            </a:lvl2pPr>
            <a:lvl3pPr indent="0" lvl="2" rtl="0" algn="ctr">
              <a:spcBef>
                <a:spcPts val="0"/>
              </a:spcBef>
              <a:spcAft>
                <a:spcPts val="0"/>
              </a:spcAft>
              <a:buClr>
                <a:schemeClr val="dk1"/>
              </a:buClr>
              <a:buSzPts val="1400"/>
              <a:buFont typeface="Arial"/>
              <a:buNone/>
              <a:defRPr b="1" sz="5200">
                <a:solidFill>
                  <a:schemeClr val="dk1"/>
                </a:solidFill>
              </a:defRPr>
            </a:lvl3pPr>
            <a:lvl4pPr indent="0" lvl="3" rtl="0" algn="ctr">
              <a:spcBef>
                <a:spcPts val="0"/>
              </a:spcBef>
              <a:spcAft>
                <a:spcPts val="0"/>
              </a:spcAft>
              <a:buClr>
                <a:schemeClr val="dk1"/>
              </a:buClr>
              <a:buSzPts val="1400"/>
              <a:buFont typeface="Arial"/>
              <a:buNone/>
              <a:defRPr b="1" sz="5200">
                <a:solidFill>
                  <a:schemeClr val="dk1"/>
                </a:solidFill>
              </a:defRPr>
            </a:lvl4pPr>
            <a:lvl5pPr indent="0" lvl="4" rtl="0" algn="ctr">
              <a:spcBef>
                <a:spcPts val="0"/>
              </a:spcBef>
              <a:spcAft>
                <a:spcPts val="0"/>
              </a:spcAft>
              <a:buClr>
                <a:schemeClr val="dk1"/>
              </a:buClr>
              <a:buSzPts val="1400"/>
              <a:buFont typeface="Arial"/>
              <a:buNone/>
              <a:defRPr b="1" sz="5200">
                <a:solidFill>
                  <a:schemeClr val="dk1"/>
                </a:solidFill>
              </a:defRPr>
            </a:lvl5pPr>
            <a:lvl6pPr indent="0" lvl="5" rtl="0" algn="ctr">
              <a:spcBef>
                <a:spcPts val="0"/>
              </a:spcBef>
              <a:spcAft>
                <a:spcPts val="0"/>
              </a:spcAft>
              <a:buClr>
                <a:schemeClr val="dk1"/>
              </a:buClr>
              <a:buSzPts val="1400"/>
              <a:buFont typeface="Arial"/>
              <a:buNone/>
              <a:defRPr b="1" sz="5200">
                <a:solidFill>
                  <a:schemeClr val="dk1"/>
                </a:solidFill>
              </a:defRPr>
            </a:lvl6pPr>
            <a:lvl7pPr indent="0" lvl="6" rtl="0" algn="ctr">
              <a:spcBef>
                <a:spcPts val="0"/>
              </a:spcBef>
              <a:spcAft>
                <a:spcPts val="0"/>
              </a:spcAft>
              <a:buClr>
                <a:schemeClr val="dk1"/>
              </a:buClr>
              <a:buSzPts val="1400"/>
              <a:buFont typeface="Arial"/>
              <a:buNone/>
              <a:defRPr b="1" sz="5200">
                <a:solidFill>
                  <a:schemeClr val="dk1"/>
                </a:solidFill>
              </a:defRPr>
            </a:lvl7pPr>
            <a:lvl8pPr indent="0" lvl="7" rtl="0" algn="ctr">
              <a:spcBef>
                <a:spcPts val="0"/>
              </a:spcBef>
              <a:spcAft>
                <a:spcPts val="0"/>
              </a:spcAft>
              <a:buClr>
                <a:schemeClr val="dk1"/>
              </a:buClr>
              <a:buSzPts val="1400"/>
              <a:buFont typeface="Arial"/>
              <a:buNone/>
              <a:defRPr b="1" sz="5200">
                <a:solidFill>
                  <a:schemeClr val="dk1"/>
                </a:solidFill>
              </a:defRPr>
            </a:lvl8pPr>
            <a:lvl9pPr indent="0" lvl="8" rtl="0" algn="ctr">
              <a:spcBef>
                <a:spcPts val="0"/>
              </a:spcBef>
              <a:spcAft>
                <a:spcPts val="0"/>
              </a:spcAft>
              <a:buClr>
                <a:schemeClr val="dk1"/>
              </a:buClr>
              <a:buSzPts val="1400"/>
              <a:buFont typeface="Arial"/>
              <a:buNone/>
              <a:defRPr b="1" sz="5200">
                <a:solidFill>
                  <a:schemeClr val="dk1"/>
                </a:solidFill>
              </a:defRPr>
            </a:lvl9pPr>
          </a:lstStyle>
          <a:p/>
        </p:txBody>
      </p:sp>
      <p:sp>
        <p:nvSpPr>
          <p:cNvPr id="55" name="Google Shape;55;p14"/>
          <p:cNvSpPr txBox="1"/>
          <p:nvPr>
            <p:ph idx="1" type="subTitle"/>
          </p:nvPr>
        </p:nvSpPr>
        <p:spPr>
          <a:xfrm>
            <a:off x="311700" y="4205725"/>
            <a:ext cx="8151600" cy="7926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1" i="0" sz="2800" u="none" cap="none" strike="noStrike">
                <a:solidFill>
                  <a:srgbClr val="000000"/>
                </a:solidFill>
                <a:latin typeface="Arial"/>
                <a:ea typeface="Arial"/>
                <a:cs typeface="Arial"/>
                <a:sym typeface="Arial"/>
              </a:defRPr>
            </a:lvl1pPr>
            <a:lvl2pPr indent="0" lvl="1" marL="4572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2pPr>
            <a:lvl3pPr indent="0" lvl="2" marL="9144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3pPr>
            <a:lvl4pPr indent="0" lvl="3" marL="13716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4pPr>
            <a:lvl5pPr indent="0" lvl="4" marL="18288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5pPr>
            <a:lvl6pPr indent="0" lvl="5" marL="22860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6pPr>
            <a:lvl7pPr indent="0" lvl="6" marL="27432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7pPr>
            <a:lvl8pPr indent="0" lvl="7" marL="32004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8pPr>
            <a:lvl9pPr indent="0" lvl="8" marL="3657600" marR="0" rtl="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9pPr>
          </a:lstStyle>
          <a:p/>
        </p:txBody>
      </p:sp>
      <p:pic>
        <p:nvPicPr>
          <p:cNvPr descr="ASU_Horiz_RGB_Digital_MaroonGold.png" id="56" name="Google Shape;56;p14"/>
          <p:cNvPicPr preferRelativeResize="0"/>
          <p:nvPr/>
        </p:nvPicPr>
        <p:blipFill>
          <a:blip r:embed="rId2">
            <a:alphaModFix/>
          </a:blip>
          <a:stretch>
            <a:fillRect/>
          </a:stretch>
        </p:blipFill>
        <p:spPr>
          <a:xfrm>
            <a:off x="245068" y="187047"/>
            <a:ext cx="3844970" cy="10671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break agenda">
  <p:cSld name="Custom Layout 1 1_1">
    <p:bg>
      <p:bgPr>
        <a:solidFill>
          <a:srgbClr val="000000"/>
        </a:solidFill>
      </p:bgPr>
    </p:bg>
    <p:spTree>
      <p:nvGrpSpPr>
        <p:cNvPr id="57" name="Shape 57"/>
        <p:cNvGrpSpPr/>
        <p:nvPr/>
      </p:nvGrpSpPr>
      <p:grpSpPr>
        <a:xfrm>
          <a:off x="0" y="0"/>
          <a:ext cx="0" cy="0"/>
          <a:chOff x="0" y="0"/>
          <a:chExt cx="0" cy="0"/>
        </a:xfrm>
      </p:grpSpPr>
      <p:sp>
        <p:nvSpPr>
          <p:cNvPr id="58" name="Google Shape;58;p15"/>
          <p:cNvSpPr txBox="1"/>
          <p:nvPr>
            <p:ph type="title"/>
          </p:nvPr>
        </p:nvSpPr>
        <p:spPr>
          <a:xfrm>
            <a:off x="464100" y="2045225"/>
            <a:ext cx="2787600" cy="572700"/>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FFFFFF"/>
              </a:buClr>
              <a:buSzPts val="4800"/>
              <a:buFont typeface="Arial"/>
              <a:buNone/>
              <a:defRPr b="1" i="0" sz="4800" u="none" cap="none" strike="noStrike">
                <a:solidFill>
                  <a:srgbClr val="FFFFFF"/>
                </a:solidFill>
                <a:latin typeface="Arial"/>
                <a:ea typeface="Arial"/>
                <a:cs typeface="Arial"/>
                <a:sym typeface="Arial"/>
              </a:defRPr>
            </a:lvl1pPr>
            <a:lvl2pPr indent="0" lvl="1" rtl="0" algn="r">
              <a:spcBef>
                <a:spcPts val="0"/>
              </a:spcBef>
              <a:spcAft>
                <a:spcPts val="0"/>
              </a:spcAft>
              <a:buClr>
                <a:srgbClr val="FFFFFF"/>
              </a:buClr>
              <a:buSzPts val="4800"/>
              <a:buFont typeface="Arial"/>
              <a:buNone/>
              <a:defRPr b="1" sz="4800">
                <a:solidFill>
                  <a:srgbClr val="FFFFFF"/>
                </a:solidFill>
              </a:defRPr>
            </a:lvl2pPr>
            <a:lvl3pPr indent="0" lvl="2" rtl="0" algn="r">
              <a:spcBef>
                <a:spcPts val="0"/>
              </a:spcBef>
              <a:spcAft>
                <a:spcPts val="0"/>
              </a:spcAft>
              <a:buClr>
                <a:srgbClr val="FFFFFF"/>
              </a:buClr>
              <a:buSzPts val="4800"/>
              <a:buFont typeface="Arial"/>
              <a:buNone/>
              <a:defRPr b="1" sz="4800">
                <a:solidFill>
                  <a:srgbClr val="FFFFFF"/>
                </a:solidFill>
              </a:defRPr>
            </a:lvl3pPr>
            <a:lvl4pPr indent="0" lvl="3" rtl="0" algn="r">
              <a:spcBef>
                <a:spcPts val="0"/>
              </a:spcBef>
              <a:spcAft>
                <a:spcPts val="0"/>
              </a:spcAft>
              <a:buClr>
                <a:srgbClr val="FFFFFF"/>
              </a:buClr>
              <a:buSzPts val="4800"/>
              <a:buFont typeface="Arial"/>
              <a:buNone/>
              <a:defRPr b="1" sz="4800">
                <a:solidFill>
                  <a:srgbClr val="FFFFFF"/>
                </a:solidFill>
              </a:defRPr>
            </a:lvl4pPr>
            <a:lvl5pPr indent="0" lvl="4" rtl="0" algn="r">
              <a:spcBef>
                <a:spcPts val="0"/>
              </a:spcBef>
              <a:spcAft>
                <a:spcPts val="0"/>
              </a:spcAft>
              <a:buClr>
                <a:srgbClr val="FFFFFF"/>
              </a:buClr>
              <a:buSzPts val="4800"/>
              <a:buFont typeface="Arial"/>
              <a:buNone/>
              <a:defRPr b="1" sz="4800">
                <a:solidFill>
                  <a:srgbClr val="FFFFFF"/>
                </a:solidFill>
              </a:defRPr>
            </a:lvl5pPr>
            <a:lvl6pPr indent="0" lvl="5" rtl="0" algn="r">
              <a:spcBef>
                <a:spcPts val="0"/>
              </a:spcBef>
              <a:spcAft>
                <a:spcPts val="0"/>
              </a:spcAft>
              <a:buClr>
                <a:srgbClr val="FFFFFF"/>
              </a:buClr>
              <a:buSzPts val="4800"/>
              <a:buFont typeface="Arial"/>
              <a:buNone/>
              <a:defRPr b="1" sz="4800">
                <a:solidFill>
                  <a:srgbClr val="FFFFFF"/>
                </a:solidFill>
              </a:defRPr>
            </a:lvl6pPr>
            <a:lvl7pPr indent="0" lvl="6" rtl="0" algn="r">
              <a:spcBef>
                <a:spcPts val="0"/>
              </a:spcBef>
              <a:spcAft>
                <a:spcPts val="0"/>
              </a:spcAft>
              <a:buClr>
                <a:srgbClr val="FFFFFF"/>
              </a:buClr>
              <a:buSzPts val="4800"/>
              <a:buFont typeface="Arial"/>
              <a:buNone/>
              <a:defRPr b="1" sz="4800">
                <a:solidFill>
                  <a:srgbClr val="FFFFFF"/>
                </a:solidFill>
              </a:defRPr>
            </a:lvl7pPr>
            <a:lvl8pPr indent="0" lvl="7" rtl="0" algn="r">
              <a:spcBef>
                <a:spcPts val="0"/>
              </a:spcBef>
              <a:spcAft>
                <a:spcPts val="0"/>
              </a:spcAft>
              <a:buClr>
                <a:srgbClr val="FFFFFF"/>
              </a:buClr>
              <a:buSzPts val="4800"/>
              <a:buFont typeface="Arial"/>
              <a:buNone/>
              <a:defRPr b="1" sz="4800">
                <a:solidFill>
                  <a:srgbClr val="FFFFFF"/>
                </a:solidFill>
              </a:defRPr>
            </a:lvl8pPr>
            <a:lvl9pPr indent="0" lvl="8" rtl="0" algn="r">
              <a:spcBef>
                <a:spcPts val="0"/>
              </a:spcBef>
              <a:spcAft>
                <a:spcPts val="0"/>
              </a:spcAft>
              <a:buClr>
                <a:srgbClr val="FFFFFF"/>
              </a:buClr>
              <a:buSzPts val="4800"/>
              <a:buFont typeface="Arial"/>
              <a:buNone/>
              <a:defRPr b="1" sz="4800">
                <a:solidFill>
                  <a:srgbClr val="FFFFFF"/>
                </a:solidFill>
              </a:defRPr>
            </a:lvl9pPr>
          </a:lstStyle>
          <a:p/>
        </p:txBody>
      </p:sp>
      <p:sp>
        <p:nvSpPr>
          <p:cNvPr id="59" name="Google Shape;59;p15"/>
          <p:cNvSpPr txBox="1"/>
          <p:nvPr/>
        </p:nvSpPr>
        <p:spPr>
          <a:xfrm>
            <a:off x="3664990" y="371598"/>
            <a:ext cx="1057200" cy="3531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22500" u="none" cap="none" strike="noStrike">
                <a:solidFill>
                  <a:schemeClr val="accent1"/>
                </a:solidFill>
                <a:latin typeface="Arial"/>
                <a:ea typeface="Arial"/>
                <a:cs typeface="Arial"/>
                <a:sym typeface="Arial"/>
              </a:rPr>
              <a:t>{</a:t>
            </a:r>
            <a:endParaRPr sz="1100">
              <a:solidFill>
                <a:schemeClr val="accent1"/>
              </a:solidFill>
            </a:endParaRPr>
          </a:p>
        </p:txBody>
      </p:sp>
      <p:sp>
        <p:nvSpPr>
          <p:cNvPr id="60" name="Google Shape;60;p15"/>
          <p:cNvSpPr txBox="1"/>
          <p:nvPr>
            <p:ph idx="1" type="subTitle"/>
          </p:nvPr>
        </p:nvSpPr>
        <p:spPr>
          <a:xfrm>
            <a:off x="4925925" y="1039900"/>
            <a:ext cx="3589500" cy="2755800"/>
          </a:xfrm>
          <a:prstGeom prst="rect">
            <a:avLst/>
          </a:prstGeom>
        </p:spPr>
        <p:txBody>
          <a:bodyPr anchorCtr="0" anchor="ctr" bIns="91425" lIns="91425" spcFirstLastPara="1" rIns="91425" wrap="square" tIns="91425"/>
          <a:lstStyle>
            <a:lvl1pPr indent="-228600" lvl="0" marL="457200" rtl="0">
              <a:spcBef>
                <a:spcPts val="0"/>
              </a:spcBef>
              <a:spcAft>
                <a:spcPts val="0"/>
              </a:spcAft>
              <a:buNone/>
              <a:defRPr b="1">
                <a:solidFill>
                  <a:srgbClr val="FFFFFF"/>
                </a:solidFill>
              </a:defRPr>
            </a:lvl1pPr>
            <a:lvl2pPr lvl="1" rtl="0">
              <a:spcBef>
                <a:spcPts val="1600"/>
              </a:spcBef>
              <a:spcAft>
                <a:spcPts val="0"/>
              </a:spcAft>
              <a:buNone/>
              <a:defRPr b="1">
                <a:solidFill>
                  <a:srgbClr val="FFFFFF"/>
                </a:solidFill>
              </a:defRPr>
            </a:lvl2pPr>
            <a:lvl3pPr lvl="2" rtl="0">
              <a:spcBef>
                <a:spcPts val="1600"/>
              </a:spcBef>
              <a:spcAft>
                <a:spcPts val="0"/>
              </a:spcAft>
              <a:buNone/>
              <a:defRPr b="1">
                <a:solidFill>
                  <a:srgbClr val="FFFFFF"/>
                </a:solidFill>
              </a:defRPr>
            </a:lvl3pPr>
            <a:lvl4pPr lvl="3" rtl="0">
              <a:spcBef>
                <a:spcPts val="1600"/>
              </a:spcBef>
              <a:spcAft>
                <a:spcPts val="0"/>
              </a:spcAft>
              <a:buNone/>
              <a:defRPr b="1">
                <a:solidFill>
                  <a:srgbClr val="FFFFFF"/>
                </a:solidFill>
              </a:defRPr>
            </a:lvl4pPr>
            <a:lvl5pPr lvl="4" rtl="0">
              <a:spcBef>
                <a:spcPts val="1600"/>
              </a:spcBef>
              <a:spcAft>
                <a:spcPts val="0"/>
              </a:spcAft>
              <a:buNone/>
              <a:defRPr b="1">
                <a:solidFill>
                  <a:srgbClr val="FFFFFF"/>
                </a:solidFill>
              </a:defRPr>
            </a:lvl5pPr>
            <a:lvl6pPr lvl="5" rtl="0">
              <a:spcBef>
                <a:spcPts val="1600"/>
              </a:spcBef>
              <a:spcAft>
                <a:spcPts val="0"/>
              </a:spcAft>
              <a:buNone/>
              <a:defRPr b="1">
                <a:solidFill>
                  <a:srgbClr val="FFFFFF"/>
                </a:solidFill>
              </a:defRPr>
            </a:lvl6pPr>
            <a:lvl7pPr lvl="6" rtl="0">
              <a:spcBef>
                <a:spcPts val="1600"/>
              </a:spcBef>
              <a:spcAft>
                <a:spcPts val="0"/>
              </a:spcAft>
              <a:buNone/>
              <a:defRPr b="1">
                <a:solidFill>
                  <a:srgbClr val="FFFFFF"/>
                </a:solidFill>
              </a:defRPr>
            </a:lvl7pPr>
            <a:lvl8pPr lvl="7" rtl="0">
              <a:spcBef>
                <a:spcPts val="1600"/>
              </a:spcBef>
              <a:spcAft>
                <a:spcPts val="0"/>
              </a:spcAft>
              <a:buNone/>
              <a:defRPr b="1">
                <a:solidFill>
                  <a:srgbClr val="FFFFFF"/>
                </a:solidFill>
              </a:defRPr>
            </a:lvl8pPr>
            <a:lvl9pPr lvl="8" rtl="0">
              <a:spcBef>
                <a:spcPts val="1600"/>
              </a:spcBef>
              <a:spcAft>
                <a:spcPts val="1600"/>
              </a:spcAft>
              <a:buNone/>
              <a:defRPr b="1">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type="titleOnly">
  <p:cSld name="TITLE_ONL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63" name="Google Shape;63;p16"/>
          <p:cNvSpPr txBox="1"/>
          <p:nvPr>
            <p:ph idx="1" type="body"/>
          </p:nvPr>
        </p:nvSpPr>
        <p:spPr>
          <a:xfrm>
            <a:off x="100575" y="1204825"/>
            <a:ext cx="8031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3 column">
  <p:cSld name="1_Title only_1">
    <p:spTree>
      <p:nvGrpSpPr>
        <p:cNvPr id="64" name="Shape 64"/>
        <p:cNvGrpSpPr/>
        <p:nvPr/>
      </p:nvGrpSpPr>
      <p:grpSpPr>
        <a:xfrm>
          <a:off x="0" y="0"/>
          <a:ext cx="0" cy="0"/>
          <a:chOff x="0" y="0"/>
          <a:chExt cx="0" cy="0"/>
        </a:xfrm>
      </p:grpSpPr>
      <p:sp>
        <p:nvSpPr>
          <p:cNvPr id="65" name="Google Shape;6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66" name="Google Shape;66;p17"/>
          <p:cNvSpPr txBox="1"/>
          <p:nvPr>
            <p:ph idx="1" type="body"/>
          </p:nvPr>
        </p:nvSpPr>
        <p:spPr>
          <a:xfrm>
            <a:off x="6215500" y="11630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67" name="Google Shape;67;p17"/>
          <p:cNvSpPr txBox="1"/>
          <p:nvPr>
            <p:ph idx="2" type="body"/>
          </p:nvPr>
        </p:nvSpPr>
        <p:spPr>
          <a:xfrm>
            <a:off x="3274550" y="118466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68" name="Google Shape;68;p17"/>
          <p:cNvSpPr txBox="1"/>
          <p:nvPr>
            <p:ph idx="3" type="body"/>
          </p:nvPr>
        </p:nvSpPr>
        <p:spPr>
          <a:xfrm>
            <a:off x="405375" y="12048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69" name="Shape 69"/>
        <p:cNvGrpSpPr/>
        <p:nvPr/>
      </p:nvGrpSpPr>
      <p:grpSpPr>
        <a:xfrm>
          <a:off x="0" y="0"/>
          <a:ext cx="0" cy="0"/>
          <a:chOff x="0" y="0"/>
          <a:chExt cx="0" cy="0"/>
        </a:xfrm>
      </p:grpSpPr>
      <p:sp>
        <p:nvSpPr>
          <p:cNvPr id="70" name="Google Shape;70;p18"/>
          <p:cNvSpPr txBox="1"/>
          <p:nvPr>
            <p:ph idx="1" type="subTitle"/>
          </p:nvPr>
        </p:nvSpPr>
        <p:spPr>
          <a:xfrm>
            <a:off x="311700" y="1005325"/>
            <a:ext cx="7508700" cy="357000"/>
          </a:xfrm>
          <a:prstGeom prst="rect">
            <a:avLst/>
          </a:prstGeom>
          <a:noFill/>
          <a:ln>
            <a:noFill/>
          </a:ln>
        </p:spPr>
        <p:txBody>
          <a:bodyPr anchorCtr="0" anchor="t" bIns="91425" lIns="91425" spcFirstLastPara="1" rIns="91425" wrap="square" tIns="91425"/>
          <a:lstStyle>
            <a:lvl1pPr indent="0" lvl="0" marL="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chemeClr val="accent1"/>
                </a:highlight>
                <a:latin typeface="Arial"/>
                <a:ea typeface="Arial"/>
                <a:cs typeface="Arial"/>
                <a:sym typeface="Arial"/>
              </a:defRPr>
            </a:lvl1pPr>
            <a:lvl2pPr indent="0" lvl="1" marL="4572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2pPr>
            <a:lvl3pPr indent="0" lvl="2" marL="9144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3pPr>
            <a:lvl4pPr indent="0" lvl="3" marL="13716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4pPr>
            <a:lvl5pPr indent="0" lvl="4" marL="18288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5pPr>
            <a:lvl6pPr indent="0" lvl="5" marL="22860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6pPr>
            <a:lvl7pPr indent="0" lvl="6" marL="27432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7pPr>
            <a:lvl8pPr indent="0" lvl="7" marL="32004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8pPr>
            <a:lvl9pPr indent="0" lvl="8" marL="3657600" marR="0" rtl="0">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9pPr>
          </a:lstStyle>
          <a:p/>
        </p:txBody>
      </p:sp>
      <p:sp>
        <p:nvSpPr>
          <p:cNvPr id="71" name="Google Shape;71;p18"/>
          <p:cNvSpPr txBox="1"/>
          <p:nvPr>
            <p:ph type="title"/>
          </p:nvPr>
        </p:nvSpPr>
        <p:spPr>
          <a:xfrm>
            <a:off x="311700" y="1130825"/>
            <a:ext cx="8520600" cy="572700"/>
          </a:xfrm>
          <a:prstGeom prst="rect">
            <a:avLst/>
          </a:prstGeom>
        </p:spPr>
        <p:txBody>
          <a:bodyPr anchorCtr="0" anchor="t" bIns="91425" lIns="91425" spcFirstLastPara="1" rIns="91425" wrap="square" tIns="91425"/>
          <a:lstStyle>
            <a:lvl1pPr lvl="0" rtl="0">
              <a:spcBef>
                <a:spcPts val="0"/>
              </a:spcBef>
              <a:spcAft>
                <a:spcPts val="0"/>
              </a:spcAft>
              <a:buNone/>
              <a:defRPr sz="7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ll out plus image">
  <p:cSld name="CUSTOM_1">
    <p:spTree>
      <p:nvGrpSpPr>
        <p:cNvPr id="72" name="Shape 72"/>
        <p:cNvGrpSpPr/>
        <p:nvPr/>
      </p:nvGrpSpPr>
      <p:grpSpPr>
        <a:xfrm>
          <a:off x="0" y="0"/>
          <a:ext cx="0" cy="0"/>
          <a:chOff x="0" y="0"/>
          <a:chExt cx="0" cy="0"/>
        </a:xfrm>
      </p:grpSpPr>
      <p:sp>
        <p:nvSpPr>
          <p:cNvPr id="73" name="Google Shape;73;p19"/>
          <p:cNvSpPr txBox="1"/>
          <p:nvPr>
            <p:ph type="title"/>
          </p:nvPr>
        </p:nvSpPr>
        <p:spPr>
          <a:xfrm>
            <a:off x="218900" y="228975"/>
            <a:ext cx="1860300" cy="2339100"/>
          </a:xfrm>
          <a:prstGeom prst="rect">
            <a:avLst/>
          </a:prstGeom>
        </p:spPr>
        <p:txBody>
          <a:bodyPr anchorCtr="0" anchor="t" bIns="91425" lIns="91425" spcFirstLastPara="1" rIns="91425" wrap="square" tIns="91425"/>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74" name="Shape 74"/>
        <p:cNvGrpSpPr/>
        <p:nvPr/>
      </p:nvGrpSpPr>
      <p:grpSpPr>
        <a:xfrm>
          <a:off x="0" y="0"/>
          <a:ext cx="0" cy="0"/>
          <a:chOff x="0" y="0"/>
          <a:chExt cx="0" cy="0"/>
        </a:xfrm>
      </p:grpSpPr>
      <p:sp>
        <p:nvSpPr>
          <p:cNvPr id="75" name="Google Shape;75;p20"/>
          <p:cNvSpPr/>
          <p:nvPr/>
        </p:nvSpPr>
        <p:spPr>
          <a:xfrm>
            <a:off x="4572000" y="-134650"/>
            <a:ext cx="4572000" cy="5277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b="1" sz="4200">
                <a:solidFill>
                  <a:schemeClr val="dk1"/>
                </a:solidFill>
              </a:defRPr>
            </a:lvl2pPr>
            <a:lvl3pPr indent="0" lvl="2" rtl="0" algn="ctr">
              <a:spcBef>
                <a:spcPts val="0"/>
              </a:spcBef>
              <a:spcAft>
                <a:spcPts val="0"/>
              </a:spcAft>
              <a:buClr>
                <a:schemeClr val="dk1"/>
              </a:buClr>
              <a:buSzPts val="1400"/>
              <a:buFont typeface="Arial"/>
              <a:buNone/>
              <a:defRPr b="1" sz="4200">
                <a:solidFill>
                  <a:schemeClr val="dk1"/>
                </a:solidFill>
              </a:defRPr>
            </a:lvl3pPr>
            <a:lvl4pPr indent="0" lvl="3" rtl="0" algn="ctr">
              <a:spcBef>
                <a:spcPts val="0"/>
              </a:spcBef>
              <a:spcAft>
                <a:spcPts val="0"/>
              </a:spcAft>
              <a:buClr>
                <a:schemeClr val="dk1"/>
              </a:buClr>
              <a:buSzPts val="1400"/>
              <a:buFont typeface="Arial"/>
              <a:buNone/>
              <a:defRPr b="1" sz="4200">
                <a:solidFill>
                  <a:schemeClr val="dk1"/>
                </a:solidFill>
              </a:defRPr>
            </a:lvl4pPr>
            <a:lvl5pPr indent="0" lvl="4" rtl="0" algn="ctr">
              <a:spcBef>
                <a:spcPts val="0"/>
              </a:spcBef>
              <a:spcAft>
                <a:spcPts val="0"/>
              </a:spcAft>
              <a:buClr>
                <a:schemeClr val="dk1"/>
              </a:buClr>
              <a:buSzPts val="1400"/>
              <a:buFont typeface="Arial"/>
              <a:buNone/>
              <a:defRPr b="1" sz="4200">
                <a:solidFill>
                  <a:schemeClr val="dk1"/>
                </a:solidFill>
              </a:defRPr>
            </a:lvl5pPr>
            <a:lvl6pPr indent="0" lvl="5" rtl="0" algn="ctr">
              <a:spcBef>
                <a:spcPts val="0"/>
              </a:spcBef>
              <a:spcAft>
                <a:spcPts val="0"/>
              </a:spcAft>
              <a:buClr>
                <a:schemeClr val="dk1"/>
              </a:buClr>
              <a:buSzPts val="1400"/>
              <a:buFont typeface="Arial"/>
              <a:buNone/>
              <a:defRPr b="1" sz="4200">
                <a:solidFill>
                  <a:schemeClr val="dk1"/>
                </a:solidFill>
              </a:defRPr>
            </a:lvl6pPr>
            <a:lvl7pPr indent="0" lvl="6" rtl="0" algn="ctr">
              <a:spcBef>
                <a:spcPts val="0"/>
              </a:spcBef>
              <a:spcAft>
                <a:spcPts val="0"/>
              </a:spcAft>
              <a:buClr>
                <a:schemeClr val="dk1"/>
              </a:buClr>
              <a:buSzPts val="1400"/>
              <a:buFont typeface="Arial"/>
              <a:buNone/>
              <a:defRPr b="1" sz="4200">
                <a:solidFill>
                  <a:schemeClr val="dk1"/>
                </a:solidFill>
              </a:defRPr>
            </a:lvl7pPr>
            <a:lvl8pPr indent="0" lvl="7" rtl="0" algn="ctr">
              <a:spcBef>
                <a:spcPts val="0"/>
              </a:spcBef>
              <a:spcAft>
                <a:spcPts val="0"/>
              </a:spcAft>
              <a:buClr>
                <a:schemeClr val="dk1"/>
              </a:buClr>
              <a:buSzPts val="1400"/>
              <a:buFont typeface="Arial"/>
              <a:buNone/>
              <a:defRPr b="1" sz="4200">
                <a:solidFill>
                  <a:schemeClr val="dk1"/>
                </a:solidFill>
              </a:defRPr>
            </a:lvl8pPr>
            <a:lvl9pPr indent="0" lvl="8" rtl="0" algn="ctr">
              <a:spcBef>
                <a:spcPts val="0"/>
              </a:spcBef>
              <a:spcAft>
                <a:spcPts val="0"/>
              </a:spcAft>
              <a:buClr>
                <a:schemeClr val="dk1"/>
              </a:buClr>
              <a:buSzPts val="1400"/>
              <a:buFont typeface="Arial"/>
              <a:buNone/>
              <a:defRPr b="1" sz="4200">
                <a:solidFill>
                  <a:schemeClr val="dk1"/>
                </a:solidFill>
              </a:defRPr>
            </a:lvl9pPr>
          </a:lstStyle>
          <a:p/>
        </p:txBody>
      </p:sp>
      <p:sp>
        <p:nvSpPr>
          <p:cNvPr id="77" name="Google Shape;77;p2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1pPr>
            <a:lvl2pPr indent="0" lvl="1" marL="4572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2pPr>
            <a:lvl3pPr indent="0" lvl="2" marL="9144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3pPr>
            <a:lvl4pPr indent="0" lvl="3" marL="13716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4pPr>
            <a:lvl5pPr indent="0" lvl="4" marL="18288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5pPr>
            <a:lvl6pPr indent="0" lvl="5" marL="22860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6pPr>
            <a:lvl7pPr indent="0" lvl="6" marL="27432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7pPr>
            <a:lvl8pPr indent="0" lvl="7" marL="32004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8pPr>
            <a:lvl9pPr indent="0" lvl="8" marL="36576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9pPr>
          </a:lstStyle>
          <a:p/>
        </p:txBody>
      </p:sp>
      <p:sp>
        <p:nvSpPr>
          <p:cNvPr id="78" name="Google Shape;78;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2">
    <p:spTree>
      <p:nvGrpSpPr>
        <p:cNvPr id="79" name="Shape 79"/>
        <p:cNvGrpSpPr/>
        <p:nvPr/>
      </p:nvGrpSpPr>
      <p:grpSpPr>
        <a:xfrm>
          <a:off x="0" y="0"/>
          <a:ext cx="0" cy="0"/>
          <a:chOff x="0" y="0"/>
          <a:chExt cx="0" cy="0"/>
        </a:xfrm>
      </p:grpSpPr>
      <p:sp>
        <p:nvSpPr>
          <p:cNvPr id="80" name="Google Shape;80;p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
        <p:nvSpPr>
          <p:cNvPr id="81" name="Google Shape;81;p21"/>
          <p:cNvSpPr/>
          <p:nvPr/>
        </p:nvSpPr>
        <p:spPr>
          <a:xfrm>
            <a:off x="-19225" y="1760200"/>
            <a:ext cx="9163200" cy="3438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Intro Option 2">
  <p:cSld name="Cover Intro Option 2">
    <p:spTree>
      <p:nvGrpSpPr>
        <p:cNvPr id="82" name="Shape 82"/>
        <p:cNvGrpSpPr/>
        <p:nvPr/>
      </p:nvGrpSpPr>
      <p:grpSpPr>
        <a:xfrm>
          <a:off x="0" y="0"/>
          <a:ext cx="0" cy="0"/>
          <a:chOff x="0" y="0"/>
          <a:chExt cx="0" cy="0"/>
        </a:xfrm>
      </p:grpSpPr>
      <p:sp>
        <p:nvSpPr>
          <p:cNvPr id="83" name="Google Shape;83;p22"/>
          <p:cNvSpPr txBox="1"/>
          <p:nvPr>
            <p:ph type="title"/>
          </p:nvPr>
        </p:nvSpPr>
        <p:spPr>
          <a:xfrm>
            <a:off x="311700" y="1283225"/>
            <a:ext cx="8520600" cy="572700"/>
          </a:xfrm>
          <a:prstGeom prst="rect">
            <a:avLst/>
          </a:prstGeom>
          <a:noFill/>
          <a:ln>
            <a:noFill/>
          </a:ln>
        </p:spPr>
        <p:txBody>
          <a:bodyPr anchorCtr="0" anchor="t" bIns="91425" lIns="91425" spcFirstLastPara="1" rIns="91425" wrap="square" tIns="91425"/>
          <a:lstStyle>
            <a:lvl1pPr indent="0" lvl="0" marL="0" marR="0" rtl="0">
              <a:lnSpc>
                <a:spcPct val="10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84" name="Google Shape;84;p22"/>
          <p:cNvSpPr txBox="1"/>
          <p:nvPr>
            <p:ph idx="1" type="subTitle"/>
          </p:nvPr>
        </p:nvSpPr>
        <p:spPr>
          <a:xfrm>
            <a:off x="436825" y="1005325"/>
            <a:ext cx="7508700" cy="357000"/>
          </a:xfrm>
          <a:prstGeom prst="rect">
            <a:avLst/>
          </a:prstGeom>
          <a:noFill/>
          <a:ln>
            <a:noFill/>
          </a:ln>
        </p:spPr>
        <p:txBody>
          <a:bodyPr anchorCtr="0" anchor="b" bIns="91425" lIns="91425" spcFirstLastPara="1" rIns="91425" wrap="square" tIns="91425"/>
          <a:lstStyle>
            <a:lvl1pPr indent="0" lvl="0" marL="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chemeClr val="accent1"/>
                </a:highlight>
                <a:latin typeface="Arial"/>
                <a:ea typeface="Arial"/>
                <a:cs typeface="Arial"/>
                <a:sym typeface="Arial"/>
              </a:defRPr>
            </a:lvl1pPr>
            <a:lvl2pPr indent="0" lvl="1" marL="4572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2pPr>
            <a:lvl3pPr indent="0" lvl="2" marL="9144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3pPr>
            <a:lvl4pPr indent="0" lvl="3" marL="13716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4pPr>
            <a:lvl5pPr indent="0" lvl="4" marL="18288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5pPr>
            <a:lvl6pPr indent="0" lvl="5" marL="22860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6pPr>
            <a:lvl7pPr indent="0" lvl="6" marL="27432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7pPr>
            <a:lvl8pPr indent="0" lvl="7" marL="32004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8pPr>
            <a:lvl9pPr indent="0" lvl="8" marL="3657600" marR="0" rtl="0">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9pPr>
          </a:lstStyle>
          <a:p/>
        </p:txBody>
      </p:sp>
      <p:pic>
        <p:nvPicPr>
          <p:cNvPr id="85" name="Google Shape;85;p22"/>
          <p:cNvPicPr preferRelativeResize="0"/>
          <p:nvPr/>
        </p:nvPicPr>
        <p:blipFill rotWithShape="1">
          <a:blip r:embed="rId2">
            <a:alphaModFix/>
          </a:blip>
          <a:srcRect b="0" l="0" r="0" t="0"/>
          <a:stretch/>
        </p:blipFill>
        <p:spPr>
          <a:xfrm>
            <a:off x="167375" y="3799424"/>
            <a:ext cx="3464700" cy="961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p:cSld name="Gold chapter break or bold statement gold">
    <p:bg>
      <p:bgPr>
        <a:solidFill>
          <a:schemeClr val="accent1"/>
        </a:solidFill>
      </p:bgPr>
    </p:bg>
    <p:spTree>
      <p:nvGrpSpPr>
        <p:cNvPr id="86" name="Shape 86"/>
        <p:cNvGrpSpPr/>
        <p:nvPr/>
      </p:nvGrpSpPr>
      <p:grpSpPr>
        <a:xfrm>
          <a:off x="0" y="0"/>
          <a:ext cx="0" cy="0"/>
          <a:chOff x="0" y="0"/>
          <a:chExt cx="0" cy="0"/>
        </a:xfrm>
      </p:grpSpPr>
      <p:sp>
        <p:nvSpPr>
          <p:cNvPr id="87" name="Google Shape;87;p23"/>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62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6200">
                <a:solidFill>
                  <a:schemeClr val="dk1"/>
                </a:solidFill>
              </a:defRPr>
            </a:lvl2pPr>
            <a:lvl3pPr indent="0" lvl="2" rtl="0">
              <a:spcBef>
                <a:spcPts val="0"/>
              </a:spcBef>
              <a:spcAft>
                <a:spcPts val="0"/>
              </a:spcAft>
              <a:buClr>
                <a:schemeClr val="dk1"/>
              </a:buClr>
              <a:buSzPts val="1400"/>
              <a:buFont typeface="Arial"/>
              <a:buNone/>
              <a:defRPr b="1" sz="6200">
                <a:solidFill>
                  <a:schemeClr val="dk1"/>
                </a:solidFill>
              </a:defRPr>
            </a:lvl3pPr>
            <a:lvl4pPr indent="0" lvl="3" rtl="0">
              <a:spcBef>
                <a:spcPts val="0"/>
              </a:spcBef>
              <a:spcAft>
                <a:spcPts val="0"/>
              </a:spcAft>
              <a:buClr>
                <a:schemeClr val="dk1"/>
              </a:buClr>
              <a:buSzPts val="1400"/>
              <a:buFont typeface="Arial"/>
              <a:buNone/>
              <a:defRPr b="1" sz="6200">
                <a:solidFill>
                  <a:schemeClr val="dk1"/>
                </a:solidFill>
              </a:defRPr>
            </a:lvl4pPr>
            <a:lvl5pPr indent="0" lvl="4" rtl="0">
              <a:spcBef>
                <a:spcPts val="0"/>
              </a:spcBef>
              <a:spcAft>
                <a:spcPts val="0"/>
              </a:spcAft>
              <a:buClr>
                <a:schemeClr val="dk1"/>
              </a:buClr>
              <a:buSzPts val="1400"/>
              <a:buFont typeface="Arial"/>
              <a:buNone/>
              <a:defRPr b="1" sz="6200">
                <a:solidFill>
                  <a:schemeClr val="dk1"/>
                </a:solidFill>
              </a:defRPr>
            </a:lvl5pPr>
            <a:lvl6pPr indent="0" lvl="5" rtl="0">
              <a:spcBef>
                <a:spcPts val="0"/>
              </a:spcBef>
              <a:spcAft>
                <a:spcPts val="0"/>
              </a:spcAft>
              <a:buClr>
                <a:schemeClr val="dk1"/>
              </a:buClr>
              <a:buSzPts val="1400"/>
              <a:buFont typeface="Arial"/>
              <a:buNone/>
              <a:defRPr b="1" sz="6200">
                <a:solidFill>
                  <a:schemeClr val="dk1"/>
                </a:solidFill>
              </a:defRPr>
            </a:lvl6pPr>
            <a:lvl7pPr indent="0" lvl="6" rtl="0">
              <a:spcBef>
                <a:spcPts val="0"/>
              </a:spcBef>
              <a:spcAft>
                <a:spcPts val="0"/>
              </a:spcAft>
              <a:buClr>
                <a:schemeClr val="dk1"/>
              </a:buClr>
              <a:buSzPts val="1400"/>
              <a:buFont typeface="Arial"/>
              <a:buNone/>
              <a:defRPr b="1" sz="6200">
                <a:solidFill>
                  <a:schemeClr val="dk1"/>
                </a:solidFill>
              </a:defRPr>
            </a:lvl7pPr>
            <a:lvl8pPr indent="0" lvl="7" rtl="0">
              <a:spcBef>
                <a:spcPts val="0"/>
              </a:spcBef>
              <a:spcAft>
                <a:spcPts val="0"/>
              </a:spcAft>
              <a:buClr>
                <a:schemeClr val="dk1"/>
              </a:buClr>
              <a:buSzPts val="1400"/>
              <a:buFont typeface="Arial"/>
              <a:buNone/>
              <a:defRPr b="1" sz="6200">
                <a:solidFill>
                  <a:schemeClr val="dk1"/>
                </a:solidFill>
              </a:defRPr>
            </a:lvl8pPr>
            <a:lvl9pPr indent="0" lvl="8" rtl="0">
              <a:spcBef>
                <a:spcPts val="0"/>
              </a:spcBef>
              <a:spcAft>
                <a:spcPts val="0"/>
              </a:spcAft>
              <a:buClr>
                <a:schemeClr val="dk1"/>
              </a:buClr>
              <a:buSzPts val="1400"/>
              <a:buFont typeface="Arial"/>
              <a:buNone/>
              <a:defRPr b="1" sz="6200">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2">
  <p:cSld name="Gold chapter break or bold statement gold_2">
    <p:bg>
      <p:bgPr>
        <a:solidFill>
          <a:schemeClr val="accent1"/>
        </a:solidFill>
      </p:bgPr>
    </p:bg>
    <p:spTree>
      <p:nvGrpSpPr>
        <p:cNvPr id="88" name="Shape 88"/>
        <p:cNvGrpSpPr/>
        <p:nvPr/>
      </p:nvGrpSpPr>
      <p:grpSpPr>
        <a:xfrm>
          <a:off x="0" y="0"/>
          <a:ext cx="0" cy="0"/>
          <a:chOff x="0" y="0"/>
          <a:chExt cx="0" cy="0"/>
        </a:xfrm>
      </p:grpSpPr>
      <p:sp>
        <p:nvSpPr>
          <p:cNvPr id="89" name="Google Shape;89;p24"/>
          <p:cNvSpPr txBox="1"/>
          <p:nvPr>
            <p:ph type="title"/>
          </p:nvPr>
        </p:nvSpPr>
        <p:spPr>
          <a:xfrm>
            <a:off x="311700" y="1283225"/>
            <a:ext cx="8520600" cy="572700"/>
          </a:xfrm>
          <a:prstGeom prst="rect">
            <a:avLst/>
          </a:prstGeom>
          <a:noFill/>
          <a:ln>
            <a:noFill/>
          </a:ln>
        </p:spPr>
        <p:txBody>
          <a:bodyPr anchorCtr="0" anchor="t" bIns="91425" lIns="91425" spcFirstLastPara="1" rIns="91425" wrap="square" tIns="91425"/>
          <a:lstStyle>
            <a:lvl1pPr indent="0" lvl="0" marL="0" marR="0" rtl="0">
              <a:lnSpc>
                <a:spcPct val="10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90" name="Google Shape;90;p24"/>
          <p:cNvSpPr txBox="1"/>
          <p:nvPr>
            <p:ph idx="1" type="subTitle"/>
          </p:nvPr>
        </p:nvSpPr>
        <p:spPr>
          <a:xfrm>
            <a:off x="436825" y="1005325"/>
            <a:ext cx="7508700" cy="357000"/>
          </a:xfrm>
          <a:prstGeom prst="rect">
            <a:avLst/>
          </a:prstGeom>
          <a:noFill/>
          <a:ln>
            <a:noFill/>
          </a:ln>
        </p:spPr>
        <p:txBody>
          <a:bodyPr anchorCtr="0" anchor="t" bIns="91425" lIns="91425" spcFirstLastPara="1" rIns="91425" wrap="square" tIns="91425"/>
          <a:lstStyle>
            <a:lvl1pPr indent="0" lvl="0" marL="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1pPr>
            <a:lvl2pPr indent="0" lvl="1" marL="4572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2pPr>
            <a:lvl3pPr indent="0" lvl="2" marL="9144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3pPr>
            <a:lvl4pPr indent="0" lvl="3" marL="13716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4pPr>
            <a:lvl5pPr indent="0" lvl="4" marL="18288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5pPr>
            <a:lvl6pPr indent="0" lvl="5" marL="22860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6pPr>
            <a:lvl7pPr indent="0" lvl="6" marL="27432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7pPr>
            <a:lvl8pPr indent="0" lvl="7" marL="32004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8pPr>
            <a:lvl9pPr indent="0" lvl="8" marL="3657600" marR="0" rtl="0">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1">
  <p:cSld name="Gold chapter break or bold statement gold_1">
    <p:bg>
      <p:bgPr>
        <a:solidFill>
          <a:schemeClr val="accent2"/>
        </a:solidFill>
      </p:bgPr>
    </p:bg>
    <p:spTree>
      <p:nvGrpSpPr>
        <p:cNvPr id="91" name="Shape 91"/>
        <p:cNvGrpSpPr/>
        <p:nvPr/>
      </p:nvGrpSpPr>
      <p:grpSpPr>
        <a:xfrm>
          <a:off x="0" y="0"/>
          <a:ext cx="0" cy="0"/>
          <a:chOff x="0" y="0"/>
          <a:chExt cx="0" cy="0"/>
        </a:xfrm>
      </p:grpSpPr>
      <p:sp>
        <p:nvSpPr>
          <p:cNvPr id="92" name="Google Shape;92;p25"/>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lt1"/>
              </a:buClr>
              <a:buSzPts val="1400"/>
              <a:buFont typeface="Arial"/>
              <a:buNone/>
              <a:defRPr b="1" i="0" sz="6200" u="none" cap="none" strike="noStrike">
                <a:solidFill>
                  <a:schemeClr val="lt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6200">
                <a:solidFill>
                  <a:schemeClr val="dk1"/>
                </a:solidFill>
              </a:defRPr>
            </a:lvl2pPr>
            <a:lvl3pPr indent="0" lvl="2" rtl="0">
              <a:spcBef>
                <a:spcPts val="0"/>
              </a:spcBef>
              <a:spcAft>
                <a:spcPts val="0"/>
              </a:spcAft>
              <a:buClr>
                <a:schemeClr val="dk1"/>
              </a:buClr>
              <a:buSzPts val="1400"/>
              <a:buFont typeface="Arial"/>
              <a:buNone/>
              <a:defRPr b="1" sz="6200">
                <a:solidFill>
                  <a:schemeClr val="dk1"/>
                </a:solidFill>
              </a:defRPr>
            </a:lvl3pPr>
            <a:lvl4pPr indent="0" lvl="3" rtl="0">
              <a:spcBef>
                <a:spcPts val="0"/>
              </a:spcBef>
              <a:spcAft>
                <a:spcPts val="0"/>
              </a:spcAft>
              <a:buClr>
                <a:schemeClr val="dk1"/>
              </a:buClr>
              <a:buSzPts val="1400"/>
              <a:buFont typeface="Arial"/>
              <a:buNone/>
              <a:defRPr b="1" sz="6200">
                <a:solidFill>
                  <a:schemeClr val="dk1"/>
                </a:solidFill>
              </a:defRPr>
            </a:lvl4pPr>
            <a:lvl5pPr indent="0" lvl="4" rtl="0">
              <a:spcBef>
                <a:spcPts val="0"/>
              </a:spcBef>
              <a:spcAft>
                <a:spcPts val="0"/>
              </a:spcAft>
              <a:buClr>
                <a:schemeClr val="dk1"/>
              </a:buClr>
              <a:buSzPts val="1400"/>
              <a:buFont typeface="Arial"/>
              <a:buNone/>
              <a:defRPr b="1" sz="6200">
                <a:solidFill>
                  <a:schemeClr val="dk1"/>
                </a:solidFill>
              </a:defRPr>
            </a:lvl5pPr>
            <a:lvl6pPr indent="0" lvl="5" rtl="0">
              <a:spcBef>
                <a:spcPts val="0"/>
              </a:spcBef>
              <a:spcAft>
                <a:spcPts val="0"/>
              </a:spcAft>
              <a:buClr>
                <a:schemeClr val="dk1"/>
              </a:buClr>
              <a:buSzPts val="1400"/>
              <a:buFont typeface="Arial"/>
              <a:buNone/>
              <a:defRPr b="1" sz="6200">
                <a:solidFill>
                  <a:schemeClr val="dk1"/>
                </a:solidFill>
              </a:defRPr>
            </a:lvl6pPr>
            <a:lvl7pPr indent="0" lvl="6" rtl="0">
              <a:spcBef>
                <a:spcPts val="0"/>
              </a:spcBef>
              <a:spcAft>
                <a:spcPts val="0"/>
              </a:spcAft>
              <a:buClr>
                <a:schemeClr val="dk1"/>
              </a:buClr>
              <a:buSzPts val="1400"/>
              <a:buFont typeface="Arial"/>
              <a:buNone/>
              <a:defRPr b="1" sz="6200">
                <a:solidFill>
                  <a:schemeClr val="dk1"/>
                </a:solidFill>
              </a:defRPr>
            </a:lvl7pPr>
            <a:lvl8pPr indent="0" lvl="7" rtl="0">
              <a:spcBef>
                <a:spcPts val="0"/>
              </a:spcBef>
              <a:spcAft>
                <a:spcPts val="0"/>
              </a:spcAft>
              <a:buClr>
                <a:schemeClr val="dk1"/>
              </a:buClr>
              <a:buSzPts val="1400"/>
              <a:buFont typeface="Arial"/>
              <a:buNone/>
              <a:defRPr b="1" sz="6200">
                <a:solidFill>
                  <a:schemeClr val="dk1"/>
                </a:solidFill>
              </a:defRPr>
            </a:lvl8pPr>
            <a:lvl9pPr indent="0" lvl="8" rtl="0">
              <a:spcBef>
                <a:spcPts val="0"/>
              </a:spcBef>
              <a:spcAft>
                <a:spcPts val="0"/>
              </a:spcAft>
              <a:buClr>
                <a:schemeClr val="dk1"/>
              </a:buClr>
              <a:buSzPts val="1400"/>
              <a:buFont typeface="Arial"/>
              <a:buNone/>
              <a:defRPr b="1" sz="62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break bar">
  <p:cSld name="Chapter break bar">
    <p:spTree>
      <p:nvGrpSpPr>
        <p:cNvPr id="93" name="Shape 93"/>
        <p:cNvGrpSpPr/>
        <p:nvPr/>
      </p:nvGrpSpPr>
      <p:grpSpPr>
        <a:xfrm>
          <a:off x="0" y="0"/>
          <a:ext cx="0" cy="0"/>
          <a:chOff x="0" y="0"/>
          <a:chExt cx="0" cy="0"/>
        </a:xfrm>
      </p:grpSpPr>
      <p:sp>
        <p:nvSpPr>
          <p:cNvPr id="94" name="Google Shape;94;p26"/>
          <p:cNvSpPr/>
          <p:nvPr/>
        </p:nvSpPr>
        <p:spPr>
          <a:xfrm>
            <a:off x="0" y="1314450"/>
            <a:ext cx="9144000" cy="15432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Font typeface="Arial"/>
              <a:buNone/>
            </a:pPr>
            <a:r>
              <a:t/>
            </a:r>
            <a:endParaRPr b="1" i="0" sz="3700" u="none" cap="none" strike="noStrike">
              <a:solidFill>
                <a:schemeClr val="lt1"/>
              </a:solidFill>
              <a:latin typeface="Arial"/>
              <a:ea typeface="Arial"/>
              <a:cs typeface="Arial"/>
              <a:sym typeface="Arial"/>
            </a:endParaRPr>
          </a:p>
        </p:txBody>
      </p:sp>
      <p:sp>
        <p:nvSpPr>
          <p:cNvPr id="95" name="Google Shape;95;p26"/>
          <p:cNvSpPr txBox="1"/>
          <p:nvPr>
            <p:ph type="title"/>
          </p:nvPr>
        </p:nvSpPr>
        <p:spPr>
          <a:xfrm>
            <a:off x="381837" y="1600200"/>
            <a:ext cx="8112900" cy="10215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indent="0" lvl="1" marL="0" marR="0" rtl="0" algn="l">
              <a:spcBef>
                <a:spcPts val="0"/>
              </a:spcBef>
              <a:spcAft>
                <a:spcPts val="0"/>
              </a:spcAft>
              <a:buClr>
                <a:schemeClr val="dk1"/>
              </a:buClr>
              <a:buSzPts val="1400"/>
              <a:buFont typeface="Arial"/>
              <a:buNone/>
              <a:defRPr b="1" sz="2400">
                <a:solidFill>
                  <a:schemeClr val="dk1"/>
                </a:solidFill>
              </a:defRPr>
            </a:lvl2pPr>
            <a:lvl3pPr indent="0" lvl="2" marL="0" marR="0" rtl="0" algn="l">
              <a:spcBef>
                <a:spcPts val="0"/>
              </a:spcBef>
              <a:spcAft>
                <a:spcPts val="0"/>
              </a:spcAft>
              <a:buClr>
                <a:schemeClr val="dk1"/>
              </a:buClr>
              <a:buSzPts val="1400"/>
              <a:buFont typeface="Arial"/>
              <a:buNone/>
              <a:defRPr b="1" sz="2400">
                <a:solidFill>
                  <a:schemeClr val="dk1"/>
                </a:solidFill>
              </a:defRPr>
            </a:lvl3pPr>
            <a:lvl4pPr indent="0" lvl="3" marL="0" marR="0" rtl="0" algn="l">
              <a:spcBef>
                <a:spcPts val="0"/>
              </a:spcBef>
              <a:spcAft>
                <a:spcPts val="0"/>
              </a:spcAft>
              <a:buClr>
                <a:schemeClr val="dk1"/>
              </a:buClr>
              <a:buSzPts val="1400"/>
              <a:buFont typeface="Arial"/>
              <a:buNone/>
              <a:defRPr b="1" sz="2400">
                <a:solidFill>
                  <a:schemeClr val="dk1"/>
                </a:solidFill>
              </a:defRPr>
            </a:lvl4pPr>
            <a:lvl5pPr indent="0" lvl="4" marL="0" marR="0" rtl="0" algn="l">
              <a:spcBef>
                <a:spcPts val="0"/>
              </a:spcBef>
              <a:spcAft>
                <a:spcPts val="0"/>
              </a:spcAft>
              <a:buClr>
                <a:schemeClr val="dk1"/>
              </a:buClr>
              <a:buSzPts val="1400"/>
              <a:buFont typeface="Arial"/>
              <a:buNone/>
              <a:defRPr b="1" sz="2400">
                <a:solidFill>
                  <a:schemeClr val="dk1"/>
                </a:solidFill>
              </a:defRPr>
            </a:lvl5pPr>
            <a:lvl6pPr indent="0" lvl="5" marL="0" marR="0" rtl="0" algn="l">
              <a:spcBef>
                <a:spcPts val="0"/>
              </a:spcBef>
              <a:spcAft>
                <a:spcPts val="0"/>
              </a:spcAft>
              <a:buClr>
                <a:schemeClr val="dk1"/>
              </a:buClr>
              <a:buSzPts val="1400"/>
              <a:buFont typeface="Arial"/>
              <a:buNone/>
              <a:defRPr b="1" sz="2400">
                <a:solidFill>
                  <a:schemeClr val="dk1"/>
                </a:solidFill>
              </a:defRPr>
            </a:lvl6pPr>
            <a:lvl7pPr indent="0" lvl="6" marL="0" marR="0" rtl="0" algn="l">
              <a:spcBef>
                <a:spcPts val="0"/>
              </a:spcBef>
              <a:spcAft>
                <a:spcPts val="0"/>
              </a:spcAft>
              <a:buClr>
                <a:schemeClr val="dk1"/>
              </a:buClr>
              <a:buSzPts val="1400"/>
              <a:buFont typeface="Arial"/>
              <a:buNone/>
              <a:defRPr b="1" sz="2400">
                <a:solidFill>
                  <a:schemeClr val="dk1"/>
                </a:solidFill>
              </a:defRPr>
            </a:lvl7pPr>
            <a:lvl8pPr indent="0" lvl="7" marL="0" marR="0" rtl="0" algn="l">
              <a:spcBef>
                <a:spcPts val="0"/>
              </a:spcBef>
              <a:spcAft>
                <a:spcPts val="0"/>
              </a:spcAft>
              <a:buClr>
                <a:schemeClr val="dk1"/>
              </a:buClr>
              <a:buSzPts val="1400"/>
              <a:buFont typeface="Arial"/>
              <a:buNone/>
              <a:defRPr b="1" sz="2400">
                <a:solidFill>
                  <a:schemeClr val="dk1"/>
                </a:solidFill>
              </a:defRPr>
            </a:lvl8pPr>
            <a:lvl9pPr indent="0" lvl="8" marL="0" marR="0" rtl="0" algn="l">
              <a:spcBef>
                <a:spcPts val="0"/>
              </a:spcBef>
              <a:spcAft>
                <a:spcPts val="0"/>
              </a:spcAft>
              <a:buClr>
                <a:schemeClr val="dk1"/>
              </a:buClr>
              <a:buSzPts val="1400"/>
              <a:buFont typeface="Arial"/>
              <a:buNone/>
              <a:defRPr b="1" sz="24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break maroon bar">
  <p:cSld name="Chapter break maroon bar">
    <p:spTree>
      <p:nvGrpSpPr>
        <p:cNvPr id="96" name="Shape 96"/>
        <p:cNvGrpSpPr/>
        <p:nvPr/>
      </p:nvGrpSpPr>
      <p:grpSpPr>
        <a:xfrm>
          <a:off x="0" y="0"/>
          <a:ext cx="0" cy="0"/>
          <a:chOff x="0" y="0"/>
          <a:chExt cx="0" cy="0"/>
        </a:xfrm>
      </p:grpSpPr>
      <p:sp>
        <p:nvSpPr>
          <p:cNvPr id="97" name="Google Shape;97;p27"/>
          <p:cNvSpPr/>
          <p:nvPr/>
        </p:nvSpPr>
        <p:spPr>
          <a:xfrm>
            <a:off x="0" y="1314450"/>
            <a:ext cx="9144000" cy="1543200"/>
          </a:xfrm>
          <a:prstGeom prst="rect">
            <a:avLst/>
          </a:prstGeom>
          <a:solidFill>
            <a:schemeClr val="accent2"/>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Font typeface="Arial"/>
              <a:buNone/>
            </a:pPr>
            <a:r>
              <a:t/>
            </a:r>
            <a:endParaRPr b="1" i="0" sz="3700" u="none" cap="none" strike="noStrike">
              <a:solidFill>
                <a:schemeClr val="dk2"/>
              </a:solidFill>
              <a:latin typeface="Arial"/>
              <a:ea typeface="Arial"/>
              <a:cs typeface="Arial"/>
              <a:sym typeface="Arial"/>
            </a:endParaRPr>
          </a:p>
        </p:txBody>
      </p:sp>
      <p:sp>
        <p:nvSpPr>
          <p:cNvPr id="98" name="Google Shape;98;p27"/>
          <p:cNvSpPr txBox="1"/>
          <p:nvPr>
            <p:ph type="title"/>
          </p:nvPr>
        </p:nvSpPr>
        <p:spPr>
          <a:xfrm>
            <a:off x="381837" y="1600200"/>
            <a:ext cx="8112900" cy="10215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4800" u="none" cap="none" strike="noStrike">
                <a:solidFill>
                  <a:schemeClr val="lt1"/>
                </a:solidFill>
                <a:latin typeface="Arial"/>
                <a:ea typeface="Arial"/>
                <a:cs typeface="Arial"/>
                <a:sym typeface="Arial"/>
              </a:defRPr>
            </a:lvl1pPr>
            <a:lvl2pPr indent="0" lvl="1" marL="0" marR="0" rtl="0" algn="l">
              <a:spcBef>
                <a:spcPts val="0"/>
              </a:spcBef>
              <a:spcAft>
                <a:spcPts val="0"/>
              </a:spcAft>
              <a:buClr>
                <a:schemeClr val="dk1"/>
              </a:buClr>
              <a:buSzPts val="1400"/>
              <a:buFont typeface="Arial"/>
              <a:buNone/>
              <a:defRPr b="1" sz="2400">
                <a:solidFill>
                  <a:schemeClr val="dk1"/>
                </a:solidFill>
              </a:defRPr>
            </a:lvl2pPr>
            <a:lvl3pPr indent="0" lvl="2" marL="0" marR="0" rtl="0" algn="l">
              <a:spcBef>
                <a:spcPts val="0"/>
              </a:spcBef>
              <a:spcAft>
                <a:spcPts val="0"/>
              </a:spcAft>
              <a:buClr>
                <a:schemeClr val="dk1"/>
              </a:buClr>
              <a:buSzPts val="1400"/>
              <a:buFont typeface="Arial"/>
              <a:buNone/>
              <a:defRPr b="1" sz="2400">
                <a:solidFill>
                  <a:schemeClr val="dk1"/>
                </a:solidFill>
              </a:defRPr>
            </a:lvl3pPr>
            <a:lvl4pPr indent="0" lvl="3" marL="0" marR="0" rtl="0" algn="l">
              <a:spcBef>
                <a:spcPts val="0"/>
              </a:spcBef>
              <a:spcAft>
                <a:spcPts val="0"/>
              </a:spcAft>
              <a:buClr>
                <a:schemeClr val="dk1"/>
              </a:buClr>
              <a:buSzPts val="1400"/>
              <a:buFont typeface="Arial"/>
              <a:buNone/>
              <a:defRPr b="1" sz="2400">
                <a:solidFill>
                  <a:schemeClr val="dk1"/>
                </a:solidFill>
              </a:defRPr>
            </a:lvl4pPr>
            <a:lvl5pPr indent="0" lvl="4" marL="0" marR="0" rtl="0" algn="l">
              <a:spcBef>
                <a:spcPts val="0"/>
              </a:spcBef>
              <a:spcAft>
                <a:spcPts val="0"/>
              </a:spcAft>
              <a:buClr>
                <a:schemeClr val="dk1"/>
              </a:buClr>
              <a:buSzPts val="1400"/>
              <a:buFont typeface="Arial"/>
              <a:buNone/>
              <a:defRPr b="1" sz="2400">
                <a:solidFill>
                  <a:schemeClr val="dk1"/>
                </a:solidFill>
              </a:defRPr>
            </a:lvl5pPr>
            <a:lvl6pPr indent="0" lvl="5" marL="0" marR="0" rtl="0" algn="l">
              <a:spcBef>
                <a:spcPts val="0"/>
              </a:spcBef>
              <a:spcAft>
                <a:spcPts val="0"/>
              </a:spcAft>
              <a:buClr>
                <a:schemeClr val="dk1"/>
              </a:buClr>
              <a:buSzPts val="1400"/>
              <a:buFont typeface="Arial"/>
              <a:buNone/>
              <a:defRPr b="1" sz="2400">
                <a:solidFill>
                  <a:schemeClr val="dk1"/>
                </a:solidFill>
              </a:defRPr>
            </a:lvl6pPr>
            <a:lvl7pPr indent="0" lvl="6" marL="0" marR="0" rtl="0" algn="l">
              <a:spcBef>
                <a:spcPts val="0"/>
              </a:spcBef>
              <a:spcAft>
                <a:spcPts val="0"/>
              </a:spcAft>
              <a:buClr>
                <a:schemeClr val="dk1"/>
              </a:buClr>
              <a:buSzPts val="1400"/>
              <a:buFont typeface="Arial"/>
              <a:buNone/>
              <a:defRPr b="1" sz="2400">
                <a:solidFill>
                  <a:schemeClr val="dk1"/>
                </a:solidFill>
              </a:defRPr>
            </a:lvl7pPr>
            <a:lvl8pPr indent="0" lvl="7" marL="0" marR="0" rtl="0" algn="l">
              <a:spcBef>
                <a:spcPts val="0"/>
              </a:spcBef>
              <a:spcAft>
                <a:spcPts val="0"/>
              </a:spcAft>
              <a:buClr>
                <a:schemeClr val="dk1"/>
              </a:buClr>
              <a:buSzPts val="1400"/>
              <a:buFont typeface="Arial"/>
              <a:buNone/>
              <a:defRPr b="1" sz="2400">
                <a:solidFill>
                  <a:schemeClr val="dk1"/>
                </a:solidFill>
              </a:defRPr>
            </a:lvl8pPr>
            <a:lvl9pPr indent="0" lvl="8" marL="0" marR="0" rtl="0" algn="l">
              <a:spcBef>
                <a:spcPts val="0"/>
              </a:spcBef>
              <a:spcAft>
                <a:spcPts val="0"/>
              </a:spcAft>
              <a:buClr>
                <a:schemeClr val="dk1"/>
              </a:buClr>
              <a:buSzPts val="1400"/>
              <a:buFont typeface="Arial"/>
              <a:buNone/>
              <a:defRPr b="1" sz="2400">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3 column 1">
  <p:cSld name="Headline with 3 column">
    <p:spTree>
      <p:nvGrpSpPr>
        <p:cNvPr id="99" name="Shape 99"/>
        <p:cNvGrpSpPr/>
        <p:nvPr/>
      </p:nvGrpSpPr>
      <p:grpSpPr>
        <a:xfrm>
          <a:off x="0" y="0"/>
          <a:ext cx="0" cy="0"/>
          <a:chOff x="0" y="0"/>
          <a:chExt cx="0" cy="0"/>
        </a:xfrm>
      </p:grpSpPr>
      <p:sp>
        <p:nvSpPr>
          <p:cNvPr id="100" name="Google Shape;100;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101" name="Google Shape;101;p28"/>
          <p:cNvSpPr txBox="1"/>
          <p:nvPr>
            <p:ph idx="1" type="body"/>
          </p:nvPr>
        </p:nvSpPr>
        <p:spPr>
          <a:xfrm>
            <a:off x="6215500" y="11630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102" name="Google Shape;102;p28"/>
          <p:cNvSpPr txBox="1"/>
          <p:nvPr>
            <p:ph idx="2" type="body"/>
          </p:nvPr>
        </p:nvSpPr>
        <p:spPr>
          <a:xfrm>
            <a:off x="3274550" y="118466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103" name="Google Shape;103;p28"/>
          <p:cNvSpPr txBox="1"/>
          <p:nvPr>
            <p:ph idx="3" type="body"/>
          </p:nvPr>
        </p:nvSpPr>
        <p:spPr>
          <a:xfrm>
            <a:off x="405375" y="12048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1">
  <p:cSld name="TITLE_ONLY_1">
    <p:spTree>
      <p:nvGrpSpPr>
        <p:cNvPr id="104" name="Shape 104"/>
        <p:cNvGrpSpPr/>
        <p:nvPr/>
      </p:nvGrpSpPr>
      <p:grpSpPr>
        <a:xfrm>
          <a:off x="0" y="0"/>
          <a:ext cx="0" cy="0"/>
          <a:chOff x="0" y="0"/>
          <a:chExt cx="0" cy="0"/>
        </a:xfrm>
      </p:grpSpPr>
      <p:sp>
        <p:nvSpPr>
          <p:cNvPr id="105" name="Google Shape;105;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106" name="Google Shape;106;p29"/>
          <p:cNvSpPr txBox="1"/>
          <p:nvPr>
            <p:ph idx="1" type="body"/>
          </p:nvPr>
        </p:nvSpPr>
        <p:spPr>
          <a:xfrm>
            <a:off x="311699" y="1204825"/>
            <a:ext cx="78204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 title and description_1">
    <p:spTree>
      <p:nvGrpSpPr>
        <p:cNvPr id="107" name="Shape 107"/>
        <p:cNvGrpSpPr/>
        <p:nvPr/>
      </p:nvGrpSpPr>
      <p:grpSpPr>
        <a:xfrm>
          <a:off x="0" y="0"/>
          <a:ext cx="0" cy="0"/>
          <a:chOff x="0" y="0"/>
          <a:chExt cx="0" cy="0"/>
        </a:xfrm>
      </p:grpSpPr>
      <p:sp>
        <p:nvSpPr>
          <p:cNvPr id="108" name="Google Shape;108;p30"/>
          <p:cNvSpPr txBox="1"/>
          <p:nvPr>
            <p:ph type="title"/>
          </p:nvPr>
        </p:nvSpPr>
        <p:spPr>
          <a:xfrm>
            <a:off x="265500" y="393025"/>
            <a:ext cx="4843800" cy="14823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b="1" sz="4200">
                <a:solidFill>
                  <a:schemeClr val="dk1"/>
                </a:solidFill>
              </a:defRPr>
            </a:lvl2pPr>
            <a:lvl3pPr indent="0" lvl="2" rtl="0" algn="ctr">
              <a:spcBef>
                <a:spcPts val="0"/>
              </a:spcBef>
              <a:spcAft>
                <a:spcPts val="0"/>
              </a:spcAft>
              <a:buClr>
                <a:schemeClr val="dk1"/>
              </a:buClr>
              <a:buSzPts val="1400"/>
              <a:buFont typeface="Arial"/>
              <a:buNone/>
              <a:defRPr b="1" sz="4200">
                <a:solidFill>
                  <a:schemeClr val="dk1"/>
                </a:solidFill>
              </a:defRPr>
            </a:lvl3pPr>
            <a:lvl4pPr indent="0" lvl="3" rtl="0" algn="ctr">
              <a:spcBef>
                <a:spcPts val="0"/>
              </a:spcBef>
              <a:spcAft>
                <a:spcPts val="0"/>
              </a:spcAft>
              <a:buClr>
                <a:schemeClr val="dk1"/>
              </a:buClr>
              <a:buSzPts val="1400"/>
              <a:buFont typeface="Arial"/>
              <a:buNone/>
              <a:defRPr b="1" sz="4200">
                <a:solidFill>
                  <a:schemeClr val="dk1"/>
                </a:solidFill>
              </a:defRPr>
            </a:lvl4pPr>
            <a:lvl5pPr indent="0" lvl="4" rtl="0" algn="ctr">
              <a:spcBef>
                <a:spcPts val="0"/>
              </a:spcBef>
              <a:spcAft>
                <a:spcPts val="0"/>
              </a:spcAft>
              <a:buClr>
                <a:schemeClr val="dk1"/>
              </a:buClr>
              <a:buSzPts val="1400"/>
              <a:buFont typeface="Arial"/>
              <a:buNone/>
              <a:defRPr b="1" sz="4200">
                <a:solidFill>
                  <a:schemeClr val="dk1"/>
                </a:solidFill>
              </a:defRPr>
            </a:lvl5pPr>
            <a:lvl6pPr indent="0" lvl="5" rtl="0" algn="ctr">
              <a:spcBef>
                <a:spcPts val="0"/>
              </a:spcBef>
              <a:spcAft>
                <a:spcPts val="0"/>
              </a:spcAft>
              <a:buClr>
                <a:schemeClr val="dk1"/>
              </a:buClr>
              <a:buSzPts val="1400"/>
              <a:buFont typeface="Arial"/>
              <a:buNone/>
              <a:defRPr b="1" sz="4200">
                <a:solidFill>
                  <a:schemeClr val="dk1"/>
                </a:solidFill>
              </a:defRPr>
            </a:lvl6pPr>
            <a:lvl7pPr indent="0" lvl="6" rtl="0" algn="ctr">
              <a:spcBef>
                <a:spcPts val="0"/>
              </a:spcBef>
              <a:spcAft>
                <a:spcPts val="0"/>
              </a:spcAft>
              <a:buClr>
                <a:schemeClr val="dk1"/>
              </a:buClr>
              <a:buSzPts val="1400"/>
              <a:buFont typeface="Arial"/>
              <a:buNone/>
              <a:defRPr b="1" sz="4200">
                <a:solidFill>
                  <a:schemeClr val="dk1"/>
                </a:solidFill>
              </a:defRPr>
            </a:lvl7pPr>
            <a:lvl8pPr indent="0" lvl="7" rtl="0" algn="ctr">
              <a:spcBef>
                <a:spcPts val="0"/>
              </a:spcBef>
              <a:spcAft>
                <a:spcPts val="0"/>
              </a:spcAft>
              <a:buClr>
                <a:schemeClr val="dk1"/>
              </a:buClr>
              <a:buSzPts val="1400"/>
              <a:buFont typeface="Arial"/>
              <a:buNone/>
              <a:defRPr b="1" sz="4200">
                <a:solidFill>
                  <a:schemeClr val="dk1"/>
                </a:solidFill>
              </a:defRPr>
            </a:lvl8pPr>
            <a:lvl9pPr indent="0" lvl="8" rtl="0" algn="ctr">
              <a:spcBef>
                <a:spcPts val="0"/>
              </a:spcBef>
              <a:spcAft>
                <a:spcPts val="0"/>
              </a:spcAft>
              <a:buClr>
                <a:schemeClr val="dk1"/>
              </a:buClr>
              <a:buSzPts val="1400"/>
              <a:buFont typeface="Arial"/>
              <a:buNone/>
              <a:defRPr b="1" sz="4200">
                <a:solidFill>
                  <a:schemeClr val="dk1"/>
                </a:solidFill>
              </a:defRPr>
            </a:lvl9pPr>
          </a:lstStyle>
          <a:p/>
        </p:txBody>
      </p:sp>
      <p:sp>
        <p:nvSpPr>
          <p:cNvPr id="109" name="Google Shape;109;p30"/>
          <p:cNvSpPr txBox="1"/>
          <p:nvPr>
            <p:ph idx="1" type="subTitle"/>
          </p:nvPr>
        </p:nvSpPr>
        <p:spPr>
          <a:xfrm>
            <a:off x="5451275" y="571350"/>
            <a:ext cx="2904600" cy="12351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1pPr>
            <a:lvl2pPr indent="0" lvl="1" marL="4572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2pPr>
            <a:lvl3pPr indent="0" lvl="2" marL="9144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3pPr>
            <a:lvl4pPr indent="0" lvl="3" marL="13716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4pPr>
            <a:lvl5pPr indent="0" lvl="4" marL="18288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5pPr>
            <a:lvl6pPr indent="0" lvl="5" marL="22860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6pPr>
            <a:lvl7pPr indent="0" lvl="6" marL="27432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7pPr>
            <a:lvl8pPr indent="0" lvl="7" marL="32004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8pPr>
            <a:lvl9pPr indent="0" lvl="8" marL="3657600" marR="0" rtl="0" algn="ctr">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0" name="Shape 110"/>
        <p:cNvGrpSpPr/>
        <p:nvPr/>
      </p:nvGrpSpPr>
      <p:grpSpPr>
        <a:xfrm>
          <a:off x="0" y="0"/>
          <a:ext cx="0" cy="0"/>
          <a:chOff x="0" y="0"/>
          <a:chExt cx="0" cy="0"/>
        </a:xfrm>
      </p:grpSpPr>
      <p:sp>
        <p:nvSpPr>
          <p:cNvPr id="111" name="Google Shape;111;p3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31"/>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228600" lvl="0" marL="457200" rtl="0">
              <a:spcBef>
                <a:spcPts val="0"/>
              </a:spcBef>
              <a:spcAft>
                <a:spcPts val="0"/>
              </a:spcAft>
              <a:buSzPts val="1400"/>
              <a:buNone/>
              <a:defRPr/>
            </a:lvl1pPr>
            <a:lvl2pPr indent="-228600" lvl="1" marL="914400" rtl="0">
              <a:spcBef>
                <a:spcPts val="1600"/>
              </a:spcBef>
              <a:spcAft>
                <a:spcPts val="0"/>
              </a:spcAft>
              <a:buSzPts val="1400"/>
              <a:buNone/>
              <a:defRPr/>
            </a:lvl2pPr>
            <a:lvl3pPr indent="-228600" lvl="2" marL="1371600" rtl="0">
              <a:spcBef>
                <a:spcPts val="1600"/>
              </a:spcBef>
              <a:spcAft>
                <a:spcPts val="0"/>
              </a:spcAft>
              <a:buSzPts val="1400"/>
              <a:buNone/>
              <a:defRPr/>
            </a:lvl3pPr>
            <a:lvl4pPr indent="-228600" lvl="3" marL="1828800" rtl="0">
              <a:spcBef>
                <a:spcPts val="1600"/>
              </a:spcBef>
              <a:spcAft>
                <a:spcPts val="0"/>
              </a:spcAft>
              <a:buSzPts val="1400"/>
              <a:buNone/>
              <a:defRPr/>
            </a:lvl4pPr>
            <a:lvl5pPr indent="-228600" lvl="4" marL="2286000" rtl="0">
              <a:spcBef>
                <a:spcPts val="1600"/>
              </a:spcBef>
              <a:spcAft>
                <a:spcPts val="0"/>
              </a:spcAft>
              <a:buSzPts val="1400"/>
              <a:buNone/>
              <a:defRPr/>
            </a:lvl5pPr>
            <a:lvl6pPr indent="-228600" lvl="5" marL="2743200" rtl="0">
              <a:spcBef>
                <a:spcPts val="1600"/>
              </a:spcBef>
              <a:spcAft>
                <a:spcPts val="0"/>
              </a:spcAft>
              <a:buSzPts val="1400"/>
              <a:buNone/>
              <a:defRPr/>
            </a:lvl6pPr>
            <a:lvl7pPr indent="-228600" lvl="6" marL="3200400" rtl="0">
              <a:spcBef>
                <a:spcPts val="1600"/>
              </a:spcBef>
              <a:spcAft>
                <a:spcPts val="0"/>
              </a:spcAft>
              <a:buSzPts val="1400"/>
              <a:buNone/>
              <a:defRPr/>
            </a:lvl7pPr>
            <a:lvl8pPr indent="-228600" lvl="7" marL="3657600" rtl="0">
              <a:spcBef>
                <a:spcPts val="1600"/>
              </a:spcBef>
              <a:spcAft>
                <a:spcPts val="0"/>
              </a:spcAft>
              <a:buSzPts val="1400"/>
              <a:buNone/>
              <a:defRPr/>
            </a:lvl8pPr>
            <a:lvl9pPr indent="-228600" lvl="8" marL="4114800" rtl="0">
              <a:spcBef>
                <a:spcPts val="1600"/>
              </a:spcBef>
              <a:spcAft>
                <a:spcPts val="1600"/>
              </a:spcAft>
              <a:buSzPts val="1400"/>
              <a:buNone/>
              <a:defRPr/>
            </a:lvl9pPr>
          </a:lstStyle>
          <a:p/>
        </p:txBody>
      </p:sp>
      <p:sp>
        <p:nvSpPr>
          <p:cNvPr id="113" name="Google Shape;11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1 1">
  <p:cSld name="Headline with text 1">
    <p:spTree>
      <p:nvGrpSpPr>
        <p:cNvPr id="114" name="Shape 114"/>
        <p:cNvGrpSpPr/>
        <p:nvPr/>
      </p:nvGrpSpPr>
      <p:grpSpPr>
        <a:xfrm>
          <a:off x="0" y="0"/>
          <a:ext cx="0" cy="0"/>
          <a:chOff x="0" y="0"/>
          <a:chExt cx="0" cy="0"/>
        </a:xfrm>
      </p:grpSpPr>
      <p:sp>
        <p:nvSpPr>
          <p:cNvPr id="115" name="Google Shape;115;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16" name="Google Shape;116;p32"/>
          <p:cNvSpPr txBox="1"/>
          <p:nvPr>
            <p:ph idx="1" type="body"/>
          </p:nvPr>
        </p:nvSpPr>
        <p:spPr>
          <a:xfrm>
            <a:off x="311697" y="1204825"/>
            <a:ext cx="78204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2">
  <p:cSld name="TITLE_ONLY_2">
    <p:spTree>
      <p:nvGrpSpPr>
        <p:cNvPr id="117" name="Shape 117"/>
        <p:cNvGrpSpPr/>
        <p:nvPr/>
      </p:nvGrpSpPr>
      <p:grpSpPr>
        <a:xfrm>
          <a:off x="0" y="0"/>
          <a:ext cx="0" cy="0"/>
          <a:chOff x="0" y="0"/>
          <a:chExt cx="0" cy="0"/>
        </a:xfrm>
      </p:grpSpPr>
      <p:sp>
        <p:nvSpPr>
          <p:cNvPr id="118" name="Google Shape;118;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highlight>
                  <a:schemeClr val="accent1"/>
                </a:highlight>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119" name="Google Shape;119;p33"/>
          <p:cNvSpPr txBox="1"/>
          <p:nvPr>
            <p:ph idx="1" type="body"/>
          </p:nvPr>
        </p:nvSpPr>
        <p:spPr>
          <a:xfrm>
            <a:off x="100575" y="1204825"/>
            <a:ext cx="8031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Intro Option 2">
  <p:cSld name="Cover Intro Option 2">
    <p:spTree>
      <p:nvGrpSpPr>
        <p:cNvPr id="123" name="Shape 123"/>
        <p:cNvGrpSpPr/>
        <p:nvPr/>
      </p:nvGrpSpPr>
      <p:grpSpPr>
        <a:xfrm>
          <a:off x="0" y="0"/>
          <a:ext cx="0" cy="0"/>
          <a:chOff x="0" y="0"/>
          <a:chExt cx="0" cy="0"/>
        </a:xfrm>
      </p:grpSpPr>
      <p:sp>
        <p:nvSpPr>
          <p:cNvPr id="124" name="Google Shape;124;p35"/>
          <p:cNvSpPr txBox="1"/>
          <p:nvPr>
            <p:ph type="title"/>
          </p:nvPr>
        </p:nvSpPr>
        <p:spPr>
          <a:xfrm>
            <a:off x="311700" y="12832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7200"/>
              <a:buFont typeface="Arial"/>
              <a:buNone/>
              <a:defRPr b="1" i="0" sz="7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25" name="Google Shape;125;p35"/>
          <p:cNvSpPr txBox="1"/>
          <p:nvPr>
            <p:ph idx="1" type="subTitle"/>
          </p:nvPr>
        </p:nvSpPr>
        <p:spPr>
          <a:xfrm>
            <a:off x="360625" y="1005325"/>
            <a:ext cx="7508700" cy="3570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9pPr>
          </a:lstStyle>
          <a:p/>
        </p:txBody>
      </p:sp>
      <p:pic>
        <p:nvPicPr>
          <p:cNvPr id="126" name="Google Shape;126;p35"/>
          <p:cNvPicPr preferRelativeResize="0"/>
          <p:nvPr/>
        </p:nvPicPr>
        <p:blipFill rotWithShape="1">
          <a:blip r:embed="rId2">
            <a:alphaModFix/>
          </a:blip>
          <a:srcRect b="0" l="0" r="0" t="0"/>
          <a:stretch/>
        </p:blipFill>
        <p:spPr>
          <a:xfrm>
            <a:off x="167375" y="3799423"/>
            <a:ext cx="3464700" cy="9614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text 1">
  <p:cSld name="Headline with text 1">
    <p:spTree>
      <p:nvGrpSpPr>
        <p:cNvPr id="127" name="Shape 127"/>
        <p:cNvGrpSpPr/>
        <p:nvPr/>
      </p:nvGrpSpPr>
      <p:grpSpPr>
        <a:xfrm>
          <a:off x="0" y="0"/>
          <a:ext cx="0" cy="0"/>
          <a:chOff x="0" y="0"/>
          <a:chExt cx="0" cy="0"/>
        </a:xfrm>
      </p:grpSpPr>
      <p:sp>
        <p:nvSpPr>
          <p:cNvPr id="128" name="Google Shape;128;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29" name="Google Shape;129;p36"/>
          <p:cNvSpPr txBox="1"/>
          <p:nvPr>
            <p:ph idx="1" type="body"/>
          </p:nvPr>
        </p:nvSpPr>
        <p:spPr>
          <a:xfrm>
            <a:off x="311697" y="1204825"/>
            <a:ext cx="78204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3 column 1">
  <p:cSld name="Headline with 3 column 1">
    <p:spTree>
      <p:nvGrpSpPr>
        <p:cNvPr id="130" name="Shape 130"/>
        <p:cNvGrpSpPr/>
        <p:nvPr/>
      </p:nvGrpSpPr>
      <p:grpSpPr>
        <a:xfrm>
          <a:off x="0" y="0"/>
          <a:ext cx="0" cy="0"/>
          <a:chOff x="0" y="0"/>
          <a:chExt cx="0" cy="0"/>
        </a:xfrm>
      </p:grpSpPr>
      <p:sp>
        <p:nvSpPr>
          <p:cNvPr id="131" name="Google Shape;13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32" name="Google Shape;132;p37"/>
          <p:cNvSpPr txBox="1"/>
          <p:nvPr>
            <p:ph idx="1" type="body"/>
          </p:nvPr>
        </p:nvSpPr>
        <p:spPr>
          <a:xfrm>
            <a:off x="6215500" y="11630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133" name="Google Shape;133;p37"/>
          <p:cNvSpPr txBox="1"/>
          <p:nvPr>
            <p:ph idx="2" type="body"/>
          </p:nvPr>
        </p:nvSpPr>
        <p:spPr>
          <a:xfrm>
            <a:off x="3274550" y="118466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134" name="Google Shape;134;p37"/>
          <p:cNvSpPr txBox="1"/>
          <p:nvPr>
            <p:ph idx="3" type="body"/>
          </p:nvPr>
        </p:nvSpPr>
        <p:spPr>
          <a:xfrm>
            <a:off x="405375" y="12048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ll out plus image">
  <p:cSld name="Call out plus image">
    <p:spTree>
      <p:nvGrpSpPr>
        <p:cNvPr id="135" name="Shape 135"/>
        <p:cNvGrpSpPr/>
        <p:nvPr/>
      </p:nvGrpSpPr>
      <p:grpSpPr>
        <a:xfrm>
          <a:off x="0" y="0"/>
          <a:ext cx="0" cy="0"/>
          <a:chOff x="0" y="0"/>
          <a:chExt cx="0" cy="0"/>
        </a:xfrm>
      </p:grpSpPr>
      <p:sp>
        <p:nvSpPr>
          <p:cNvPr id="136" name="Google Shape;136;p38"/>
          <p:cNvSpPr txBox="1"/>
          <p:nvPr>
            <p:ph type="title"/>
          </p:nvPr>
        </p:nvSpPr>
        <p:spPr>
          <a:xfrm>
            <a:off x="218900" y="228975"/>
            <a:ext cx="1860300" cy="23391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p:cSld name="Gold chapter break or bold statement gold">
    <p:bg>
      <p:bgPr>
        <a:solidFill>
          <a:schemeClr val="accent1"/>
        </a:solidFill>
      </p:bgPr>
    </p:bg>
    <p:spTree>
      <p:nvGrpSpPr>
        <p:cNvPr id="137" name="Shape 137"/>
        <p:cNvGrpSpPr/>
        <p:nvPr/>
      </p:nvGrpSpPr>
      <p:grpSpPr>
        <a:xfrm>
          <a:off x="0" y="0"/>
          <a:ext cx="0" cy="0"/>
          <a:chOff x="0" y="0"/>
          <a:chExt cx="0" cy="0"/>
        </a:xfrm>
      </p:grpSpPr>
      <p:sp>
        <p:nvSpPr>
          <p:cNvPr id="138" name="Google Shape;138;p39"/>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colades" type="tx">
  <p:cSld name="TITLE_AND_BODY">
    <p:spTree>
      <p:nvGrpSpPr>
        <p:cNvPr id="139" name="Shape 139"/>
        <p:cNvGrpSpPr/>
        <p:nvPr/>
      </p:nvGrpSpPr>
      <p:grpSpPr>
        <a:xfrm>
          <a:off x="0" y="0"/>
          <a:ext cx="0" cy="0"/>
          <a:chOff x="0" y="0"/>
          <a:chExt cx="0" cy="0"/>
        </a:xfrm>
      </p:grpSpPr>
      <p:sp>
        <p:nvSpPr>
          <p:cNvPr id="140" name="Google Shape;140;p40"/>
          <p:cNvSpPr/>
          <p:nvPr/>
        </p:nvSpPr>
        <p:spPr>
          <a:xfrm>
            <a:off x="-1503" y="3768651"/>
            <a:ext cx="9147000" cy="1391100"/>
          </a:xfrm>
          <a:prstGeom prst="rect">
            <a:avLst/>
          </a:prstGeom>
          <a:solidFill>
            <a:srgbClr val="FFC727"/>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pasted-image.tiff" id="141" name="Google Shape;141;p40"/>
          <p:cNvPicPr preferRelativeResize="0"/>
          <p:nvPr/>
        </p:nvPicPr>
        <p:blipFill rotWithShape="1">
          <a:blip r:embed="rId2">
            <a:alphaModFix/>
          </a:blip>
          <a:srcRect b="0" l="0" r="0" t="0"/>
          <a:stretch/>
        </p:blipFill>
        <p:spPr>
          <a:xfrm>
            <a:off x="555984" y="340684"/>
            <a:ext cx="3216151" cy="3106385"/>
          </a:xfrm>
          <a:prstGeom prst="rect">
            <a:avLst/>
          </a:prstGeom>
          <a:noFill/>
          <a:ln>
            <a:noFill/>
          </a:ln>
        </p:spPr>
      </p:pic>
      <p:sp>
        <p:nvSpPr>
          <p:cNvPr descr="pasted-image.tiff" id="142" name="Google Shape;142;p40"/>
          <p:cNvSpPr/>
          <p:nvPr/>
        </p:nvSpPr>
        <p:spPr>
          <a:xfrm>
            <a:off x="6948463" y="1937327"/>
            <a:ext cx="1005642" cy="1022598"/>
          </a:xfrm>
          <a:custGeom>
            <a:rect b="b" l="l" r="r" t="t"/>
            <a:pathLst>
              <a:path extrusionOk="0" h="21600" w="21600">
                <a:moveTo>
                  <a:pt x="10466" y="0"/>
                </a:moveTo>
                <a:lnTo>
                  <a:pt x="10536" y="336"/>
                </a:lnTo>
                <a:cubicBezTo>
                  <a:pt x="10579" y="548"/>
                  <a:pt x="10722" y="834"/>
                  <a:pt x="10856" y="975"/>
                </a:cubicBezTo>
                <a:cubicBezTo>
                  <a:pt x="11132" y="1263"/>
                  <a:pt x="11066" y="1393"/>
                  <a:pt x="10642" y="1393"/>
                </a:cubicBezTo>
                <a:cubicBezTo>
                  <a:pt x="10425" y="1393"/>
                  <a:pt x="10305" y="1287"/>
                  <a:pt x="10175" y="981"/>
                </a:cubicBezTo>
                <a:cubicBezTo>
                  <a:pt x="10010" y="593"/>
                  <a:pt x="9528" y="134"/>
                  <a:pt x="9408" y="251"/>
                </a:cubicBezTo>
                <a:cubicBezTo>
                  <a:pt x="9285" y="372"/>
                  <a:pt x="9668" y="1013"/>
                  <a:pt x="9897" y="1072"/>
                </a:cubicBezTo>
                <a:cubicBezTo>
                  <a:pt x="10243" y="1161"/>
                  <a:pt x="10054" y="1393"/>
                  <a:pt x="9635" y="1393"/>
                </a:cubicBezTo>
                <a:cubicBezTo>
                  <a:pt x="9370" y="1393"/>
                  <a:pt x="9227" y="1296"/>
                  <a:pt x="9043" y="990"/>
                </a:cubicBezTo>
                <a:cubicBezTo>
                  <a:pt x="8910" y="769"/>
                  <a:pt x="8687" y="558"/>
                  <a:pt x="8545" y="522"/>
                </a:cubicBezTo>
                <a:cubicBezTo>
                  <a:pt x="8402" y="485"/>
                  <a:pt x="8286" y="481"/>
                  <a:pt x="8286" y="512"/>
                </a:cubicBezTo>
                <a:cubicBezTo>
                  <a:pt x="8286" y="647"/>
                  <a:pt x="8586" y="1105"/>
                  <a:pt x="8753" y="1226"/>
                </a:cubicBezTo>
                <a:cubicBezTo>
                  <a:pt x="8853" y="1298"/>
                  <a:pt x="8896" y="1417"/>
                  <a:pt x="8848" y="1493"/>
                </a:cubicBezTo>
                <a:cubicBezTo>
                  <a:pt x="8689" y="1746"/>
                  <a:pt x="8302" y="1637"/>
                  <a:pt x="8084" y="1276"/>
                </a:cubicBezTo>
                <a:cubicBezTo>
                  <a:pt x="7916" y="997"/>
                  <a:pt x="7395" y="673"/>
                  <a:pt x="7113" y="673"/>
                </a:cubicBezTo>
                <a:cubicBezTo>
                  <a:pt x="6963" y="673"/>
                  <a:pt x="7550" y="1411"/>
                  <a:pt x="7784" y="1515"/>
                </a:cubicBezTo>
                <a:cubicBezTo>
                  <a:pt x="8103" y="1658"/>
                  <a:pt x="8020" y="1823"/>
                  <a:pt x="7602" y="1889"/>
                </a:cubicBezTo>
                <a:cubicBezTo>
                  <a:pt x="7445" y="1914"/>
                  <a:pt x="7237" y="1811"/>
                  <a:pt x="7055" y="1616"/>
                </a:cubicBezTo>
                <a:cubicBezTo>
                  <a:pt x="6893" y="1441"/>
                  <a:pt x="6603" y="1264"/>
                  <a:pt x="6416" y="1223"/>
                </a:cubicBezTo>
                <a:cubicBezTo>
                  <a:pt x="6077" y="1148"/>
                  <a:pt x="6079" y="1149"/>
                  <a:pt x="6275" y="1443"/>
                </a:cubicBezTo>
                <a:cubicBezTo>
                  <a:pt x="6384" y="1606"/>
                  <a:pt x="6585" y="1756"/>
                  <a:pt x="6726" y="1776"/>
                </a:cubicBezTo>
                <a:cubicBezTo>
                  <a:pt x="7114" y="1832"/>
                  <a:pt x="7128" y="2093"/>
                  <a:pt x="6748" y="2235"/>
                </a:cubicBezTo>
                <a:cubicBezTo>
                  <a:pt x="6455" y="2345"/>
                  <a:pt x="6369" y="2321"/>
                  <a:pt x="6118" y="2056"/>
                </a:cubicBezTo>
                <a:cubicBezTo>
                  <a:pt x="5923" y="1849"/>
                  <a:pt x="5704" y="1755"/>
                  <a:pt x="5438" y="1757"/>
                </a:cubicBezTo>
                <a:lnTo>
                  <a:pt x="5044" y="1760"/>
                </a:lnTo>
                <a:lnTo>
                  <a:pt x="5367" y="2025"/>
                </a:lnTo>
                <a:cubicBezTo>
                  <a:pt x="5542" y="2171"/>
                  <a:pt x="5785" y="2352"/>
                  <a:pt x="5911" y="2424"/>
                </a:cubicBezTo>
                <a:cubicBezTo>
                  <a:pt x="6129" y="2549"/>
                  <a:pt x="6129" y="2559"/>
                  <a:pt x="5866" y="2697"/>
                </a:cubicBezTo>
                <a:cubicBezTo>
                  <a:pt x="5634" y="2819"/>
                  <a:pt x="5535" y="2807"/>
                  <a:pt x="5239" y="2600"/>
                </a:cubicBezTo>
                <a:cubicBezTo>
                  <a:pt x="5046" y="2465"/>
                  <a:pt x="4703" y="2352"/>
                  <a:pt x="4479" y="2355"/>
                </a:cubicBezTo>
                <a:lnTo>
                  <a:pt x="4069" y="2361"/>
                </a:lnTo>
                <a:lnTo>
                  <a:pt x="4360" y="2597"/>
                </a:lnTo>
                <a:cubicBezTo>
                  <a:pt x="4519" y="2726"/>
                  <a:pt x="4776" y="2832"/>
                  <a:pt x="4932" y="2832"/>
                </a:cubicBezTo>
                <a:cubicBezTo>
                  <a:pt x="5344" y="2832"/>
                  <a:pt x="5399" y="3016"/>
                  <a:pt x="5054" y="3238"/>
                </a:cubicBezTo>
                <a:cubicBezTo>
                  <a:pt x="4776" y="3416"/>
                  <a:pt x="4721" y="3414"/>
                  <a:pt x="4347" y="3200"/>
                </a:cubicBezTo>
                <a:cubicBezTo>
                  <a:pt x="4087" y="3051"/>
                  <a:pt x="3826" y="2993"/>
                  <a:pt x="3603" y="3037"/>
                </a:cubicBezTo>
                <a:lnTo>
                  <a:pt x="3257" y="3106"/>
                </a:lnTo>
                <a:lnTo>
                  <a:pt x="3603" y="3329"/>
                </a:lnTo>
                <a:cubicBezTo>
                  <a:pt x="3801" y="3459"/>
                  <a:pt x="4059" y="3532"/>
                  <a:pt x="4213" y="3496"/>
                </a:cubicBezTo>
                <a:cubicBezTo>
                  <a:pt x="4619" y="3401"/>
                  <a:pt x="4663" y="3622"/>
                  <a:pt x="4290" y="3889"/>
                </a:cubicBezTo>
                <a:cubicBezTo>
                  <a:pt x="3983" y="4108"/>
                  <a:pt x="3929" y="4111"/>
                  <a:pt x="3568" y="3942"/>
                </a:cubicBezTo>
                <a:cubicBezTo>
                  <a:pt x="3315" y="3824"/>
                  <a:pt x="3055" y="3789"/>
                  <a:pt x="2829" y="3845"/>
                </a:cubicBezTo>
                <a:lnTo>
                  <a:pt x="2481" y="3933"/>
                </a:lnTo>
                <a:lnTo>
                  <a:pt x="2826" y="4112"/>
                </a:lnTo>
                <a:cubicBezTo>
                  <a:pt x="3017" y="4211"/>
                  <a:pt x="3305" y="4261"/>
                  <a:pt x="3462" y="4222"/>
                </a:cubicBezTo>
                <a:cubicBezTo>
                  <a:pt x="3862" y="4123"/>
                  <a:pt x="3930" y="4310"/>
                  <a:pt x="3603" y="4612"/>
                </a:cubicBezTo>
                <a:cubicBezTo>
                  <a:pt x="3358" y="4837"/>
                  <a:pt x="3278" y="4852"/>
                  <a:pt x="2877" y="4731"/>
                </a:cubicBezTo>
                <a:cubicBezTo>
                  <a:pt x="2556" y="4635"/>
                  <a:pt x="2345" y="4632"/>
                  <a:pt x="2148" y="4722"/>
                </a:cubicBezTo>
                <a:lnTo>
                  <a:pt x="1867" y="4844"/>
                </a:lnTo>
                <a:lnTo>
                  <a:pt x="2193" y="4970"/>
                </a:lnTo>
                <a:cubicBezTo>
                  <a:pt x="2371" y="5039"/>
                  <a:pt x="2625" y="5067"/>
                  <a:pt x="2759" y="5033"/>
                </a:cubicBezTo>
                <a:cubicBezTo>
                  <a:pt x="3098" y="4946"/>
                  <a:pt x="3174" y="5131"/>
                  <a:pt x="2928" y="5451"/>
                </a:cubicBezTo>
                <a:cubicBezTo>
                  <a:pt x="2744" y="5690"/>
                  <a:pt x="2675" y="5703"/>
                  <a:pt x="2334" y="5586"/>
                </a:cubicBezTo>
                <a:cubicBezTo>
                  <a:pt x="2030" y="5482"/>
                  <a:pt x="1874" y="5493"/>
                  <a:pt x="1602" y="5633"/>
                </a:cubicBezTo>
                <a:lnTo>
                  <a:pt x="1256" y="5813"/>
                </a:lnTo>
                <a:lnTo>
                  <a:pt x="1595" y="5894"/>
                </a:lnTo>
                <a:cubicBezTo>
                  <a:pt x="1781" y="5940"/>
                  <a:pt x="2044" y="5954"/>
                  <a:pt x="2177" y="5919"/>
                </a:cubicBezTo>
                <a:cubicBezTo>
                  <a:pt x="2490" y="5839"/>
                  <a:pt x="2590" y="6002"/>
                  <a:pt x="2417" y="6319"/>
                </a:cubicBezTo>
                <a:cubicBezTo>
                  <a:pt x="2300" y="6532"/>
                  <a:pt x="2207" y="6559"/>
                  <a:pt x="1803" y="6492"/>
                </a:cubicBezTo>
                <a:cubicBezTo>
                  <a:pt x="1468" y="6436"/>
                  <a:pt x="1249" y="6466"/>
                  <a:pt x="1061" y="6595"/>
                </a:cubicBezTo>
                <a:lnTo>
                  <a:pt x="796" y="6781"/>
                </a:lnTo>
                <a:lnTo>
                  <a:pt x="1109" y="6853"/>
                </a:lnTo>
                <a:cubicBezTo>
                  <a:pt x="1282" y="6896"/>
                  <a:pt x="1535" y="6901"/>
                  <a:pt x="1669" y="6859"/>
                </a:cubicBezTo>
                <a:cubicBezTo>
                  <a:pt x="1978" y="6763"/>
                  <a:pt x="2104" y="6956"/>
                  <a:pt x="1934" y="7268"/>
                </a:cubicBezTo>
                <a:cubicBezTo>
                  <a:pt x="1833" y="7454"/>
                  <a:pt x="1677" y="7513"/>
                  <a:pt x="1269" y="7513"/>
                </a:cubicBezTo>
                <a:cubicBezTo>
                  <a:pt x="946" y="7513"/>
                  <a:pt x="681" y="7583"/>
                  <a:pt x="588" y="7693"/>
                </a:cubicBezTo>
                <a:cubicBezTo>
                  <a:pt x="458" y="7847"/>
                  <a:pt x="496" y="7872"/>
                  <a:pt x="854" y="7872"/>
                </a:cubicBezTo>
                <a:cubicBezTo>
                  <a:pt x="1084" y="7872"/>
                  <a:pt x="1334" y="7807"/>
                  <a:pt x="1413" y="7730"/>
                </a:cubicBezTo>
                <a:cubicBezTo>
                  <a:pt x="1522" y="7623"/>
                  <a:pt x="1575" y="7644"/>
                  <a:pt x="1640" y="7809"/>
                </a:cubicBezTo>
                <a:cubicBezTo>
                  <a:pt x="1770" y="8142"/>
                  <a:pt x="1523" y="8410"/>
                  <a:pt x="1045" y="8450"/>
                </a:cubicBezTo>
                <a:cubicBezTo>
                  <a:pt x="807" y="8470"/>
                  <a:pt x="518" y="8589"/>
                  <a:pt x="400" y="8717"/>
                </a:cubicBezTo>
                <a:cubicBezTo>
                  <a:pt x="191" y="8943"/>
                  <a:pt x="190" y="8950"/>
                  <a:pt x="524" y="8950"/>
                </a:cubicBezTo>
                <a:cubicBezTo>
                  <a:pt x="714" y="8950"/>
                  <a:pt x="968" y="8864"/>
                  <a:pt x="1087" y="8758"/>
                </a:cubicBezTo>
                <a:cubicBezTo>
                  <a:pt x="1305" y="8565"/>
                  <a:pt x="1466" y="8597"/>
                  <a:pt x="1486" y="8790"/>
                </a:cubicBezTo>
                <a:cubicBezTo>
                  <a:pt x="1555" y="8596"/>
                  <a:pt x="1697" y="8601"/>
                  <a:pt x="1822" y="8871"/>
                </a:cubicBezTo>
                <a:cubicBezTo>
                  <a:pt x="1897" y="9033"/>
                  <a:pt x="2090" y="9226"/>
                  <a:pt x="2254" y="9299"/>
                </a:cubicBezTo>
                <a:cubicBezTo>
                  <a:pt x="2646" y="9474"/>
                  <a:pt x="2654" y="9472"/>
                  <a:pt x="2577" y="9183"/>
                </a:cubicBezTo>
                <a:cubicBezTo>
                  <a:pt x="2540" y="9046"/>
                  <a:pt x="2292" y="8801"/>
                  <a:pt x="2030" y="8639"/>
                </a:cubicBezTo>
                <a:cubicBezTo>
                  <a:pt x="1768" y="8476"/>
                  <a:pt x="1576" y="8302"/>
                  <a:pt x="1602" y="8255"/>
                </a:cubicBezTo>
                <a:cubicBezTo>
                  <a:pt x="1627" y="8208"/>
                  <a:pt x="1687" y="8067"/>
                  <a:pt x="1733" y="7941"/>
                </a:cubicBezTo>
                <a:cubicBezTo>
                  <a:pt x="1808" y="7735"/>
                  <a:pt x="1862" y="7760"/>
                  <a:pt x="2244" y="8170"/>
                </a:cubicBezTo>
                <a:cubicBezTo>
                  <a:pt x="2479" y="8422"/>
                  <a:pt x="2698" y="8598"/>
                  <a:pt x="2733" y="8563"/>
                </a:cubicBezTo>
                <a:cubicBezTo>
                  <a:pt x="2888" y="8411"/>
                  <a:pt x="2621" y="7911"/>
                  <a:pt x="2282" y="7721"/>
                </a:cubicBezTo>
                <a:cubicBezTo>
                  <a:pt x="1985" y="7553"/>
                  <a:pt x="1928" y="7458"/>
                  <a:pt x="1995" y="7240"/>
                </a:cubicBezTo>
                <a:cubicBezTo>
                  <a:pt x="2135" y="6784"/>
                  <a:pt x="2269" y="6748"/>
                  <a:pt x="2458" y="7108"/>
                </a:cubicBezTo>
                <a:cubicBezTo>
                  <a:pt x="2558" y="7297"/>
                  <a:pt x="2748" y="7547"/>
                  <a:pt x="2880" y="7664"/>
                </a:cubicBezTo>
                <a:cubicBezTo>
                  <a:pt x="3115" y="7873"/>
                  <a:pt x="3121" y="7874"/>
                  <a:pt x="3062" y="7548"/>
                </a:cubicBezTo>
                <a:cubicBezTo>
                  <a:pt x="3029" y="7364"/>
                  <a:pt x="2859" y="7065"/>
                  <a:pt x="2688" y="6885"/>
                </a:cubicBezTo>
                <a:cubicBezTo>
                  <a:pt x="2416" y="6597"/>
                  <a:pt x="2393" y="6517"/>
                  <a:pt x="2519" y="6246"/>
                </a:cubicBezTo>
                <a:cubicBezTo>
                  <a:pt x="2672" y="5916"/>
                  <a:pt x="2909" y="5946"/>
                  <a:pt x="2909" y="6297"/>
                </a:cubicBezTo>
                <a:cubicBezTo>
                  <a:pt x="2909" y="6413"/>
                  <a:pt x="3054" y="6640"/>
                  <a:pt x="3232" y="6800"/>
                </a:cubicBezTo>
                <a:lnTo>
                  <a:pt x="3555" y="7092"/>
                </a:lnTo>
                <a:lnTo>
                  <a:pt x="3475" y="6671"/>
                </a:lnTo>
                <a:cubicBezTo>
                  <a:pt x="3430" y="6435"/>
                  <a:pt x="3260" y="6144"/>
                  <a:pt x="3085" y="6004"/>
                </a:cubicBezTo>
                <a:cubicBezTo>
                  <a:pt x="2774" y="5755"/>
                  <a:pt x="2774" y="5754"/>
                  <a:pt x="3011" y="5467"/>
                </a:cubicBezTo>
                <a:lnTo>
                  <a:pt x="3248" y="5178"/>
                </a:lnTo>
                <a:lnTo>
                  <a:pt x="3433" y="5608"/>
                </a:lnTo>
                <a:cubicBezTo>
                  <a:pt x="3680" y="6189"/>
                  <a:pt x="3887" y="6301"/>
                  <a:pt x="3887" y="5853"/>
                </a:cubicBezTo>
                <a:cubicBezTo>
                  <a:pt x="3887" y="5661"/>
                  <a:pt x="3777" y="5368"/>
                  <a:pt x="3644" y="5203"/>
                </a:cubicBezTo>
                <a:cubicBezTo>
                  <a:pt x="3412" y="4913"/>
                  <a:pt x="3413" y="4894"/>
                  <a:pt x="3625" y="4706"/>
                </a:cubicBezTo>
                <a:cubicBezTo>
                  <a:pt x="3866" y="4492"/>
                  <a:pt x="4009" y="4557"/>
                  <a:pt x="4009" y="4879"/>
                </a:cubicBezTo>
                <a:cubicBezTo>
                  <a:pt x="4009" y="4993"/>
                  <a:pt x="4116" y="5214"/>
                  <a:pt x="4248" y="5369"/>
                </a:cubicBezTo>
                <a:lnTo>
                  <a:pt x="4491" y="5652"/>
                </a:lnTo>
                <a:lnTo>
                  <a:pt x="4495" y="5228"/>
                </a:lnTo>
                <a:cubicBezTo>
                  <a:pt x="4497" y="4995"/>
                  <a:pt x="4407" y="4681"/>
                  <a:pt x="4300" y="4530"/>
                </a:cubicBezTo>
                <a:cubicBezTo>
                  <a:pt x="4119" y="4277"/>
                  <a:pt x="4123" y="4239"/>
                  <a:pt x="4319" y="4027"/>
                </a:cubicBezTo>
                <a:cubicBezTo>
                  <a:pt x="4573" y="3751"/>
                  <a:pt x="4741" y="3824"/>
                  <a:pt x="4741" y="4209"/>
                </a:cubicBezTo>
                <a:cubicBezTo>
                  <a:pt x="4741" y="4570"/>
                  <a:pt x="4859" y="4873"/>
                  <a:pt x="5000" y="4873"/>
                </a:cubicBezTo>
                <a:cubicBezTo>
                  <a:pt x="5156" y="4873"/>
                  <a:pt x="5134" y="4219"/>
                  <a:pt x="4964" y="3854"/>
                </a:cubicBezTo>
                <a:cubicBezTo>
                  <a:pt x="4846" y="3600"/>
                  <a:pt x="4857" y="3510"/>
                  <a:pt x="5016" y="3354"/>
                </a:cubicBezTo>
                <a:cubicBezTo>
                  <a:pt x="5232" y="3142"/>
                  <a:pt x="5527" y="3248"/>
                  <a:pt x="5428" y="3502"/>
                </a:cubicBezTo>
                <a:cubicBezTo>
                  <a:pt x="5393" y="3592"/>
                  <a:pt x="5425" y="3843"/>
                  <a:pt x="5501" y="4058"/>
                </a:cubicBezTo>
                <a:lnTo>
                  <a:pt x="5642" y="4448"/>
                </a:lnTo>
                <a:lnTo>
                  <a:pt x="5792" y="4090"/>
                </a:lnTo>
                <a:cubicBezTo>
                  <a:pt x="5913" y="3802"/>
                  <a:pt x="5909" y="3654"/>
                  <a:pt x="5776" y="3342"/>
                </a:cubicBezTo>
                <a:cubicBezTo>
                  <a:pt x="5625" y="2985"/>
                  <a:pt x="5633" y="2942"/>
                  <a:pt x="5869" y="2779"/>
                </a:cubicBezTo>
                <a:cubicBezTo>
                  <a:pt x="6204" y="2549"/>
                  <a:pt x="6337" y="2641"/>
                  <a:pt x="6256" y="3046"/>
                </a:cubicBezTo>
                <a:cubicBezTo>
                  <a:pt x="6220" y="3225"/>
                  <a:pt x="6241" y="3502"/>
                  <a:pt x="6301" y="3659"/>
                </a:cubicBezTo>
                <a:cubicBezTo>
                  <a:pt x="6409" y="3945"/>
                  <a:pt x="6412" y="3943"/>
                  <a:pt x="6572" y="3562"/>
                </a:cubicBezTo>
                <a:cubicBezTo>
                  <a:pt x="6700" y="3258"/>
                  <a:pt x="6703" y="3115"/>
                  <a:pt x="6585" y="2861"/>
                </a:cubicBezTo>
                <a:cubicBezTo>
                  <a:pt x="6458" y="2587"/>
                  <a:pt x="6466" y="2520"/>
                  <a:pt x="6652" y="2386"/>
                </a:cubicBezTo>
                <a:cubicBezTo>
                  <a:pt x="6995" y="2140"/>
                  <a:pt x="7122" y="2267"/>
                  <a:pt x="7081" y="2823"/>
                </a:cubicBezTo>
                <a:cubicBezTo>
                  <a:pt x="7052" y="3210"/>
                  <a:pt x="7083" y="3325"/>
                  <a:pt x="7205" y="3285"/>
                </a:cubicBezTo>
                <a:cubicBezTo>
                  <a:pt x="7302" y="3254"/>
                  <a:pt x="7385" y="3007"/>
                  <a:pt x="7407" y="2675"/>
                </a:cubicBezTo>
                <a:cubicBezTo>
                  <a:pt x="7434" y="2266"/>
                  <a:pt x="7514" y="2066"/>
                  <a:pt x="7707" y="1933"/>
                </a:cubicBezTo>
                <a:cubicBezTo>
                  <a:pt x="8014" y="1723"/>
                  <a:pt x="8313" y="1894"/>
                  <a:pt x="8065" y="2138"/>
                </a:cubicBezTo>
                <a:cubicBezTo>
                  <a:pt x="7985" y="2217"/>
                  <a:pt x="7921" y="2468"/>
                  <a:pt x="7921" y="2700"/>
                </a:cubicBezTo>
                <a:cubicBezTo>
                  <a:pt x="7921" y="3102"/>
                  <a:pt x="7929" y="3114"/>
                  <a:pt x="8132" y="2914"/>
                </a:cubicBezTo>
                <a:cubicBezTo>
                  <a:pt x="8268" y="2781"/>
                  <a:pt x="8347" y="2522"/>
                  <a:pt x="8347" y="2201"/>
                </a:cubicBezTo>
                <a:cubicBezTo>
                  <a:pt x="8347" y="1741"/>
                  <a:pt x="8373" y="1694"/>
                  <a:pt x="8650" y="1694"/>
                </a:cubicBezTo>
                <a:cubicBezTo>
                  <a:pt x="8863" y="1694"/>
                  <a:pt x="8941" y="1749"/>
                  <a:pt x="8906" y="1874"/>
                </a:cubicBezTo>
                <a:cubicBezTo>
                  <a:pt x="8878" y="1973"/>
                  <a:pt x="8832" y="2243"/>
                  <a:pt x="8800" y="2474"/>
                </a:cubicBezTo>
                <a:lnTo>
                  <a:pt x="8746" y="2892"/>
                </a:lnTo>
                <a:lnTo>
                  <a:pt x="9002" y="2663"/>
                </a:lnTo>
                <a:cubicBezTo>
                  <a:pt x="9170" y="2515"/>
                  <a:pt x="9267" y="2292"/>
                  <a:pt x="9267" y="2031"/>
                </a:cubicBezTo>
                <a:cubicBezTo>
                  <a:pt x="9267" y="1607"/>
                  <a:pt x="9473" y="1429"/>
                  <a:pt x="9820" y="1559"/>
                </a:cubicBezTo>
                <a:cubicBezTo>
                  <a:pt x="9993" y="1624"/>
                  <a:pt x="9993" y="1653"/>
                  <a:pt x="9820" y="1896"/>
                </a:cubicBezTo>
                <a:cubicBezTo>
                  <a:pt x="9715" y="2043"/>
                  <a:pt x="9632" y="2303"/>
                  <a:pt x="9632" y="2468"/>
                </a:cubicBezTo>
                <a:lnTo>
                  <a:pt x="9632" y="2766"/>
                </a:lnTo>
                <a:lnTo>
                  <a:pt x="9887" y="2515"/>
                </a:lnTo>
                <a:cubicBezTo>
                  <a:pt x="10029" y="2376"/>
                  <a:pt x="10183" y="2080"/>
                  <a:pt x="10229" y="1858"/>
                </a:cubicBezTo>
                <a:cubicBezTo>
                  <a:pt x="10316" y="1443"/>
                  <a:pt x="10559" y="1303"/>
                  <a:pt x="10949" y="1449"/>
                </a:cubicBezTo>
                <a:cubicBezTo>
                  <a:pt x="11133" y="1519"/>
                  <a:pt x="11129" y="1551"/>
                  <a:pt x="10897" y="1732"/>
                </a:cubicBezTo>
                <a:cubicBezTo>
                  <a:pt x="10633" y="1939"/>
                  <a:pt x="10397" y="2594"/>
                  <a:pt x="10587" y="2594"/>
                </a:cubicBezTo>
                <a:cubicBezTo>
                  <a:pt x="10768" y="2594"/>
                  <a:pt x="11107" y="2154"/>
                  <a:pt x="11204" y="1795"/>
                </a:cubicBezTo>
                <a:cubicBezTo>
                  <a:pt x="11301" y="1441"/>
                  <a:pt x="11570" y="1315"/>
                  <a:pt x="11930" y="1452"/>
                </a:cubicBezTo>
                <a:cubicBezTo>
                  <a:pt x="12114" y="1523"/>
                  <a:pt x="12106" y="1553"/>
                  <a:pt x="11863" y="1748"/>
                </a:cubicBezTo>
                <a:cubicBezTo>
                  <a:pt x="11581" y="1974"/>
                  <a:pt x="11274" y="2594"/>
                  <a:pt x="11444" y="2594"/>
                </a:cubicBezTo>
                <a:cubicBezTo>
                  <a:pt x="11771" y="2594"/>
                  <a:pt x="12535" y="1464"/>
                  <a:pt x="12304" y="1323"/>
                </a:cubicBezTo>
                <a:cubicBezTo>
                  <a:pt x="12244" y="1287"/>
                  <a:pt x="12199" y="1117"/>
                  <a:pt x="12199" y="943"/>
                </a:cubicBezTo>
                <a:cubicBezTo>
                  <a:pt x="12199" y="856"/>
                  <a:pt x="12161" y="745"/>
                  <a:pt x="12106" y="632"/>
                </a:cubicBezTo>
                <a:cubicBezTo>
                  <a:pt x="12033" y="500"/>
                  <a:pt x="11943" y="374"/>
                  <a:pt x="11857" y="283"/>
                </a:cubicBezTo>
                <a:lnTo>
                  <a:pt x="11588" y="3"/>
                </a:lnTo>
                <a:lnTo>
                  <a:pt x="11588" y="296"/>
                </a:lnTo>
                <a:cubicBezTo>
                  <a:pt x="11588" y="485"/>
                  <a:pt x="11701" y="782"/>
                  <a:pt x="11841" y="956"/>
                </a:cubicBezTo>
                <a:cubicBezTo>
                  <a:pt x="12073" y="1246"/>
                  <a:pt x="12077" y="1279"/>
                  <a:pt x="11885" y="1352"/>
                </a:cubicBezTo>
                <a:cubicBezTo>
                  <a:pt x="11586" y="1464"/>
                  <a:pt x="11288" y="1238"/>
                  <a:pt x="11243" y="868"/>
                </a:cubicBezTo>
                <a:cubicBezTo>
                  <a:pt x="11220" y="679"/>
                  <a:pt x="11040" y="430"/>
                  <a:pt x="10802" y="251"/>
                </a:cubicBezTo>
                <a:lnTo>
                  <a:pt x="10466" y="0"/>
                </a:lnTo>
                <a:close/>
                <a:moveTo>
                  <a:pt x="12841" y="355"/>
                </a:moveTo>
                <a:cubicBezTo>
                  <a:pt x="12814" y="377"/>
                  <a:pt x="12813" y="490"/>
                  <a:pt x="12812" y="648"/>
                </a:cubicBezTo>
                <a:lnTo>
                  <a:pt x="12812" y="679"/>
                </a:lnTo>
                <a:cubicBezTo>
                  <a:pt x="12811" y="796"/>
                  <a:pt x="12826" y="919"/>
                  <a:pt x="12851" y="1022"/>
                </a:cubicBezTo>
                <a:cubicBezTo>
                  <a:pt x="12876" y="1124"/>
                  <a:pt x="12910" y="1206"/>
                  <a:pt x="12950" y="1245"/>
                </a:cubicBezTo>
                <a:cubicBezTo>
                  <a:pt x="13059" y="1352"/>
                  <a:pt x="13044" y="1403"/>
                  <a:pt x="12889" y="1462"/>
                </a:cubicBezTo>
                <a:cubicBezTo>
                  <a:pt x="12729" y="1522"/>
                  <a:pt x="12711" y="1577"/>
                  <a:pt x="12819" y="1704"/>
                </a:cubicBezTo>
                <a:cubicBezTo>
                  <a:pt x="12926" y="1831"/>
                  <a:pt x="12913" y="1887"/>
                  <a:pt x="12758" y="1946"/>
                </a:cubicBezTo>
                <a:cubicBezTo>
                  <a:pt x="12647" y="1988"/>
                  <a:pt x="12474" y="2174"/>
                  <a:pt x="12374" y="2364"/>
                </a:cubicBezTo>
                <a:cubicBezTo>
                  <a:pt x="12274" y="2554"/>
                  <a:pt x="12218" y="2713"/>
                  <a:pt x="12250" y="2713"/>
                </a:cubicBezTo>
                <a:cubicBezTo>
                  <a:pt x="12413" y="2713"/>
                  <a:pt x="12931" y="2422"/>
                  <a:pt x="12931" y="2329"/>
                </a:cubicBezTo>
                <a:cubicBezTo>
                  <a:pt x="12931" y="2271"/>
                  <a:pt x="13064" y="2088"/>
                  <a:pt x="13228" y="1927"/>
                </a:cubicBezTo>
                <a:cubicBezTo>
                  <a:pt x="13392" y="1766"/>
                  <a:pt x="13476" y="1607"/>
                  <a:pt x="13413" y="1569"/>
                </a:cubicBezTo>
                <a:cubicBezTo>
                  <a:pt x="13350" y="1531"/>
                  <a:pt x="13295" y="1344"/>
                  <a:pt x="13295" y="1157"/>
                </a:cubicBezTo>
                <a:cubicBezTo>
                  <a:pt x="13295" y="970"/>
                  <a:pt x="13191" y="693"/>
                  <a:pt x="13058" y="538"/>
                </a:cubicBezTo>
                <a:lnTo>
                  <a:pt x="12937" y="393"/>
                </a:lnTo>
                <a:cubicBezTo>
                  <a:pt x="12894" y="361"/>
                  <a:pt x="12859" y="341"/>
                  <a:pt x="12841" y="355"/>
                </a:cubicBezTo>
                <a:close/>
                <a:moveTo>
                  <a:pt x="13928" y="582"/>
                </a:moveTo>
                <a:cubicBezTo>
                  <a:pt x="13897" y="580"/>
                  <a:pt x="13873" y="634"/>
                  <a:pt x="13838" y="720"/>
                </a:cubicBezTo>
                <a:cubicBezTo>
                  <a:pt x="13838" y="721"/>
                  <a:pt x="13839" y="722"/>
                  <a:pt x="13838" y="723"/>
                </a:cubicBezTo>
                <a:cubicBezTo>
                  <a:pt x="13798" y="830"/>
                  <a:pt x="13810" y="1026"/>
                  <a:pt x="13858" y="1201"/>
                </a:cubicBezTo>
                <a:cubicBezTo>
                  <a:pt x="13866" y="1230"/>
                  <a:pt x="13870" y="1262"/>
                  <a:pt x="13880" y="1289"/>
                </a:cubicBezTo>
                <a:cubicBezTo>
                  <a:pt x="13881" y="1291"/>
                  <a:pt x="13879" y="1293"/>
                  <a:pt x="13880" y="1295"/>
                </a:cubicBezTo>
                <a:cubicBezTo>
                  <a:pt x="13918" y="1394"/>
                  <a:pt x="13922" y="1446"/>
                  <a:pt x="13931" y="1503"/>
                </a:cubicBezTo>
                <a:cubicBezTo>
                  <a:pt x="13933" y="1517"/>
                  <a:pt x="13940" y="1536"/>
                  <a:pt x="13941" y="1550"/>
                </a:cubicBezTo>
                <a:cubicBezTo>
                  <a:pt x="13943" y="1600"/>
                  <a:pt x="13938" y="1646"/>
                  <a:pt x="13909" y="1672"/>
                </a:cubicBezTo>
                <a:cubicBezTo>
                  <a:pt x="13905" y="1677"/>
                  <a:pt x="13907" y="1695"/>
                  <a:pt x="13902" y="1698"/>
                </a:cubicBezTo>
                <a:cubicBezTo>
                  <a:pt x="13844" y="1733"/>
                  <a:pt x="13828" y="1845"/>
                  <a:pt x="13867" y="1946"/>
                </a:cubicBezTo>
                <a:cubicBezTo>
                  <a:pt x="13915" y="2067"/>
                  <a:pt x="13851" y="2149"/>
                  <a:pt x="13675" y="2194"/>
                </a:cubicBezTo>
                <a:cubicBezTo>
                  <a:pt x="13530" y="2232"/>
                  <a:pt x="13329" y="2417"/>
                  <a:pt x="13231" y="2603"/>
                </a:cubicBezTo>
                <a:lnTo>
                  <a:pt x="13055" y="2939"/>
                </a:lnTo>
                <a:lnTo>
                  <a:pt x="13420" y="2814"/>
                </a:lnTo>
                <a:cubicBezTo>
                  <a:pt x="13621" y="2745"/>
                  <a:pt x="13897" y="2534"/>
                  <a:pt x="14033" y="2345"/>
                </a:cubicBezTo>
                <a:cubicBezTo>
                  <a:pt x="14196" y="2120"/>
                  <a:pt x="14356" y="2024"/>
                  <a:pt x="14494" y="2065"/>
                </a:cubicBezTo>
                <a:cubicBezTo>
                  <a:pt x="14685" y="2123"/>
                  <a:pt x="14686" y="2119"/>
                  <a:pt x="14491" y="1996"/>
                </a:cubicBezTo>
                <a:cubicBezTo>
                  <a:pt x="14432" y="1959"/>
                  <a:pt x="14385" y="1893"/>
                  <a:pt x="14350" y="1817"/>
                </a:cubicBezTo>
                <a:cubicBezTo>
                  <a:pt x="14344" y="1806"/>
                  <a:pt x="14336" y="1798"/>
                  <a:pt x="14331" y="1786"/>
                </a:cubicBezTo>
                <a:cubicBezTo>
                  <a:pt x="14330" y="1784"/>
                  <a:pt x="14328" y="1784"/>
                  <a:pt x="14328" y="1782"/>
                </a:cubicBezTo>
                <a:cubicBezTo>
                  <a:pt x="14291" y="1685"/>
                  <a:pt x="14274" y="1559"/>
                  <a:pt x="14273" y="1415"/>
                </a:cubicBezTo>
                <a:cubicBezTo>
                  <a:pt x="14271" y="1170"/>
                  <a:pt x="14191" y="868"/>
                  <a:pt x="14094" y="742"/>
                </a:cubicBezTo>
                <a:cubicBezTo>
                  <a:pt x="14010" y="633"/>
                  <a:pt x="13962" y="583"/>
                  <a:pt x="13928" y="582"/>
                </a:cubicBezTo>
                <a:close/>
                <a:moveTo>
                  <a:pt x="14954" y="739"/>
                </a:moveTo>
                <a:lnTo>
                  <a:pt x="14868" y="1151"/>
                </a:lnTo>
                <a:lnTo>
                  <a:pt x="14868" y="1154"/>
                </a:lnTo>
                <a:cubicBezTo>
                  <a:pt x="14845" y="1266"/>
                  <a:pt x="14838" y="1390"/>
                  <a:pt x="14842" y="1500"/>
                </a:cubicBezTo>
                <a:cubicBezTo>
                  <a:pt x="14844" y="1536"/>
                  <a:pt x="14854" y="1555"/>
                  <a:pt x="14858" y="1588"/>
                </a:cubicBezTo>
                <a:cubicBezTo>
                  <a:pt x="14867" y="1652"/>
                  <a:pt x="14874" y="1724"/>
                  <a:pt x="14893" y="1760"/>
                </a:cubicBezTo>
                <a:cubicBezTo>
                  <a:pt x="14895" y="1763"/>
                  <a:pt x="14895" y="1771"/>
                  <a:pt x="14897" y="1773"/>
                </a:cubicBezTo>
                <a:cubicBezTo>
                  <a:pt x="14923" y="1825"/>
                  <a:pt x="14938" y="1879"/>
                  <a:pt x="14941" y="1927"/>
                </a:cubicBezTo>
                <a:cubicBezTo>
                  <a:pt x="14941" y="1928"/>
                  <a:pt x="14941" y="1929"/>
                  <a:pt x="14941" y="1930"/>
                </a:cubicBezTo>
                <a:cubicBezTo>
                  <a:pt x="14941" y="1944"/>
                  <a:pt x="14935" y="1953"/>
                  <a:pt x="14932" y="1965"/>
                </a:cubicBezTo>
                <a:cubicBezTo>
                  <a:pt x="14928" y="1996"/>
                  <a:pt x="14929" y="2030"/>
                  <a:pt x="14913" y="2047"/>
                </a:cubicBezTo>
                <a:cubicBezTo>
                  <a:pt x="14864" y="2094"/>
                  <a:pt x="14823" y="2194"/>
                  <a:pt x="14823" y="2270"/>
                </a:cubicBezTo>
                <a:cubicBezTo>
                  <a:pt x="14823" y="2346"/>
                  <a:pt x="14675" y="2478"/>
                  <a:pt x="14491" y="2565"/>
                </a:cubicBezTo>
                <a:cubicBezTo>
                  <a:pt x="14306" y="2652"/>
                  <a:pt x="14095" y="2831"/>
                  <a:pt x="14024" y="2961"/>
                </a:cubicBezTo>
                <a:cubicBezTo>
                  <a:pt x="13906" y="3178"/>
                  <a:pt x="13926" y="3193"/>
                  <a:pt x="14238" y="3125"/>
                </a:cubicBezTo>
                <a:cubicBezTo>
                  <a:pt x="14426" y="3083"/>
                  <a:pt x="14721" y="2894"/>
                  <a:pt x="14890" y="2707"/>
                </a:cubicBezTo>
                <a:cubicBezTo>
                  <a:pt x="15188" y="2377"/>
                  <a:pt x="15202" y="2375"/>
                  <a:pt x="15472" y="2575"/>
                </a:cubicBezTo>
                <a:cubicBezTo>
                  <a:pt x="15763" y="2790"/>
                  <a:pt x="15723" y="2952"/>
                  <a:pt x="15376" y="2952"/>
                </a:cubicBezTo>
                <a:cubicBezTo>
                  <a:pt x="15265" y="2952"/>
                  <a:pt x="15045" y="3086"/>
                  <a:pt x="14887" y="3251"/>
                </a:cubicBezTo>
                <a:lnTo>
                  <a:pt x="14599" y="3552"/>
                </a:lnTo>
                <a:lnTo>
                  <a:pt x="14922" y="3552"/>
                </a:lnTo>
                <a:cubicBezTo>
                  <a:pt x="15104" y="3552"/>
                  <a:pt x="15419" y="3401"/>
                  <a:pt x="15648" y="3203"/>
                </a:cubicBezTo>
                <a:cubicBezTo>
                  <a:pt x="16039" y="2866"/>
                  <a:pt x="16066" y="2862"/>
                  <a:pt x="16332" y="3059"/>
                </a:cubicBezTo>
                <a:cubicBezTo>
                  <a:pt x="16623" y="3274"/>
                  <a:pt x="16579" y="3430"/>
                  <a:pt x="16226" y="3430"/>
                </a:cubicBezTo>
                <a:cubicBezTo>
                  <a:pt x="16111" y="3430"/>
                  <a:pt x="15883" y="3539"/>
                  <a:pt x="15724" y="3669"/>
                </a:cubicBezTo>
                <a:lnTo>
                  <a:pt x="15434" y="3901"/>
                </a:lnTo>
                <a:lnTo>
                  <a:pt x="15856" y="3911"/>
                </a:lnTo>
                <a:cubicBezTo>
                  <a:pt x="16113" y="3913"/>
                  <a:pt x="16378" y="3817"/>
                  <a:pt x="16540" y="3669"/>
                </a:cubicBezTo>
                <a:lnTo>
                  <a:pt x="16802" y="3427"/>
                </a:lnTo>
                <a:lnTo>
                  <a:pt x="17128" y="3678"/>
                </a:lnTo>
                <a:cubicBezTo>
                  <a:pt x="17495" y="3962"/>
                  <a:pt x="17456" y="4185"/>
                  <a:pt x="17051" y="4090"/>
                </a:cubicBezTo>
                <a:cubicBezTo>
                  <a:pt x="16894" y="4053"/>
                  <a:pt x="16631" y="4127"/>
                  <a:pt x="16415" y="4269"/>
                </a:cubicBezTo>
                <a:lnTo>
                  <a:pt x="16044" y="4511"/>
                </a:lnTo>
                <a:lnTo>
                  <a:pt x="16511" y="4511"/>
                </a:lnTo>
                <a:cubicBezTo>
                  <a:pt x="16765" y="4512"/>
                  <a:pt x="17111" y="4424"/>
                  <a:pt x="17278" y="4316"/>
                </a:cubicBezTo>
                <a:cubicBezTo>
                  <a:pt x="17561" y="4134"/>
                  <a:pt x="17596" y="4135"/>
                  <a:pt x="17818" y="4332"/>
                </a:cubicBezTo>
                <a:cubicBezTo>
                  <a:pt x="18104" y="4586"/>
                  <a:pt x="18034" y="4750"/>
                  <a:pt x="17639" y="4750"/>
                </a:cubicBezTo>
                <a:cubicBezTo>
                  <a:pt x="17272" y="4750"/>
                  <a:pt x="16965" y="4867"/>
                  <a:pt x="16965" y="5005"/>
                </a:cubicBezTo>
                <a:cubicBezTo>
                  <a:pt x="16965" y="5155"/>
                  <a:pt x="17664" y="5141"/>
                  <a:pt x="17965" y="4983"/>
                </a:cubicBezTo>
                <a:cubicBezTo>
                  <a:pt x="18162" y="4879"/>
                  <a:pt x="18257" y="4889"/>
                  <a:pt x="18410" y="5039"/>
                </a:cubicBezTo>
                <a:cubicBezTo>
                  <a:pt x="18685" y="5310"/>
                  <a:pt x="18756" y="5280"/>
                  <a:pt x="18499" y="5002"/>
                </a:cubicBezTo>
                <a:cubicBezTo>
                  <a:pt x="18296" y="4781"/>
                  <a:pt x="18299" y="4753"/>
                  <a:pt x="18557" y="4411"/>
                </a:cubicBezTo>
                <a:cubicBezTo>
                  <a:pt x="18645" y="4294"/>
                  <a:pt x="18690" y="4198"/>
                  <a:pt x="18723" y="4102"/>
                </a:cubicBezTo>
                <a:cubicBezTo>
                  <a:pt x="18735" y="4062"/>
                  <a:pt x="18741" y="4024"/>
                  <a:pt x="18749" y="3983"/>
                </a:cubicBezTo>
                <a:cubicBezTo>
                  <a:pt x="18760" y="3896"/>
                  <a:pt x="18765" y="3814"/>
                  <a:pt x="18739" y="3713"/>
                </a:cubicBezTo>
                <a:cubicBezTo>
                  <a:pt x="18711" y="3603"/>
                  <a:pt x="18695" y="3577"/>
                  <a:pt x="18675" y="3537"/>
                </a:cubicBezTo>
                <a:cubicBezTo>
                  <a:pt x="18656" y="3521"/>
                  <a:pt x="18643" y="3493"/>
                  <a:pt x="18617" y="3493"/>
                </a:cubicBezTo>
                <a:cubicBezTo>
                  <a:pt x="18603" y="3493"/>
                  <a:pt x="18590" y="3506"/>
                  <a:pt x="18576" y="3515"/>
                </a:cubicBezTo>
                <a:cubicBezTo>
                  <a:pt x="18561" y="3528"/>
                  <a:pt x="18542" y="3536"/>
                  <a:pt x="18522" y="3562"/>
                </a:cubicBezTo>
                <a:cubicBezTo>
                  <a:pt x="18465" y="3640"/>
                  <a:pt x="18391" y="3863"/>
                  <a:pt x="18304" y="4143"/>
                </a:cubicBezTo>
                <a:cubicBezTo>
                  <a:pt x="18299" y="4280"/>
                  <a:pt x="18266" y="4364"/>
                  <a:pt x="18215" y="4404"/>
                </a:cubicBezTo>
                <a:cubicBezTo>
                  <a:pt x="18189" y="4471"/>
                  <a:pt x="18137" y="4461"/>
                  <a:pt x="18064" y="4414"/>
                </a:cubicBezTo>
                <a:cubicBezTo>
                  <a:pt x="18022" y="4393"/>
                  <a:pt x="17972" y="4354"/>
                  <a:pt x="17921" y="4304"/>
                </a:cubicBezTo>
                <a:cubicBezTo>
                  <a:pt x="17907" y="4291"/>
                  <a:pt x="17896" y="4287"/>
                  <a:pt x="17882" y="4272"/>
                </a:cubicBezTo>
                <a:cubicBezTo>
                  <a:pt x="17857" y="4244"/>
                  <a:pt x="17841" y="4223"/>
                  <a:pt x="17822" y="4200"/>
                </a:cubicBezTo>
                <a:cubicBezTo>
                  <a:pt x="17803" y="4179"/>
                  <a:pt x="17783" y="4156"/>
                  <a:pt x="17770" y="4137"/>
                </a:cubicBezTo>
                <a:cubicBezTo>
                  <a:pt x="17765" y="4129"/>
                  <a:pt x="17765" y="4120"/>
                  <a:pt x="17761" y="4112"/>
                </a:cubicBezTo>
                <a:cubicBezTo>
                  <a:pt x="17744" y="4082"/>
                  <a:pt x="17731" y="4049"/>
                  <a:pt x="17729" y="4018"/>
                </a:cubicBezTo>
                <a:cubicBezTo>
                  <a:pt x="17727" y="3988"/>
                  <a:pt x="17764" y="3925"/>
                  <a:pt x="17774" y="3889"/>
                </a:cubicBezTo>
                <a:cubicBezTo>
                  <a:pt x="17793" y="3819"/>
                  <a:pt x="17797" y="3765"/>
                  <a:pt x="17857" y="3640"/>
                </a:cubicBezTo>
                <a:cubicBezTo>
                  <a:pt x="17992" y="3360"/>
                  <a:pt x="18022" y="3128"/>
                  <a:pt x="17956" y="2886"/>
                </a:cubicBezTo>
                <a:cubicBezTo>
                  <a:pt x="17861" y="2540"/>
                  <a:pt x="17860" y="2534"/>
                  <a:pt x="17719" y="2792"/>
                </a:cubicBezTo>
                <a:cubicBezTo>
                  <a:pt x="17640" y="2936"/>
                  <a:pt x="17575" y="3192"/>
                  <a:pt x="17575" y="3357"/>
                </a:cubicBezTo>
                <a:cubicBezTo>
                  <a:pt x="17575" y="3562"/>
                  <a:pt x="17533" y="3681"/>
                  <a:pt x="17457" y="3713"/>
                </a:cubicBezTo>
                <a:cubicBezTo>
                  <a:pt x="17420" y="3728"/>
                  <a:pt x="17375" y="3727"/>
                  <a:pt x="17323" y="3700"/>
                </a:cubicBezTo>
                <a:cubicBezTo>
                  <a:pt x="17270" y="3674"/>
                  <a:pt x="17213" y="3623"/>
                  <a:pt x="17147" y="3552"/>
                </a:cubicBezTo>
                <a:cubicBezTo>
                  <a:pt x="17055" y="3452"/>
                  <a:pt x="17006" y="3379"/>
                  <a:pt x="16997" y="3295"/>
                </a:cubicBezTo>
                <a:cubicBezTo>
                  <a:pt x="16995" y="3281"/>
                  <a:pt x="17012" y="3255"/>
                  <a:pt x="17013" y="3241"/>
                </a:cubicBezTo>
                <a:cubicBezTo>
                  <a:pt x="17016" y="3168"/>
                  <a:pt x="17026" y="3094"/>
                  <a:pt x="17077" y="2974"/>
                </a:cubicBezTo>
                <a:cubicBezTo>
                  <a:pt x="17138" y="2828"/>
                  <a:pt x="17153" y="2630"/>
                  <a:pt x="17144" y="2449"/>
                </a:cubicBezTo>
                <a:cubicBezTo>
                  <a:pt x="17130" y="2389"/>
                  <a:pt x="17129" y="2335"/>
                  <a:pt x="17096" y="2263"/>
                </a:cubicBezTo>
                <a:cubicBezTo>
                  <a:pt x="16977" y="2008"/>
                  <a:pt x="16927" y="1979"/>
                  <a:pt x="16837" y="2119"/>
                </a:cubicBezTo>
                <a:cubicBezTo>
                  <a:pt x="16816" y="2151"/>
                  <a:pt x="16799" y="2209"/>
                  <a:pt x="16783" y="2263"/>
                </a:cubicBezTo>
                <a:cubicBezTo>
                  <a:pt x="16749" y="2377"/>
                  <a:pt x="16719" y="2506"/>
                  <a:pt x="16719" y="2653"/>
                </a:cubicBezTo>
                <a:cubicBezTo>
                  <a:pt x="16716" y="2733"/>
                  <a:pt x="16708" y="2805"/>
                  <a:pt x="16693" y="2858"/>
                </a:cubicBezTo>
                <a:cubicBezTo>
                  <a:pt x="16693" y="2858"/>
                  <a:pt x="16693" y="2860"/>
                  <a:pt x="16693" y="2861"/>
                </a:cubicBezTo>
                <a:cubicBezTo>
                  <a:pt x="16680" y="2904"/>
                  <a:pt x="16658" y="2928"/>
                  <a:pt x="16636" y="2952"/>
                </a:cubicBezTo>
                <a:cubicBezTo>
                  <a:pt x="16626" y="2963"/>
                  <a:pt x="16618" y="2982"/>
                  <a:pt x="16607" y="2990"/>
                </a:cubicBezTo>
                <a:cubicBezTo>
                  <a:pt x="16570" y="3013"/>
                  <a:pt x="16527" y="3014"/>
                  <a:pt x="16473" y="2999"/>
                </a:cubicBezTo>
                <a:cubicBezTo>
                  <a:pt x="16453" y="2994"/>
                  <a:pt x="16427" y="2975"/>
                  <a:pt x="16405" y="2964"/>
                </a:cubicBezTo>
                <a:cubicBezTo>
                  <a:pt x="16369" y="2947"/>
                  <a:pt x="16333" y="2939"/>
                  <a:pt x="16290" y="2908"/>
                </a:cubicBezTo>
                <a:cubicBezTo>
                  <a:pt x="16288" y="2906"/>
                  <a:pt x="16290" y="2904"/>
                  <a:pt x="16287" y="2902"/>
                </a:cubicBezTo>
                <a:cubicBezTo>
                  <a:pt x="16286" y="2901"/>
                  <a:pt x="16285" y="2902"/>
                  <a:pt x="16284" y="2902"/>
                </a:cubicBezTo>
                <a:cubicBezTo>
                  <a:pt x="16138" y="2797"/>
                  <a:pt x="16121" y="2706"/>
                  <a:pt x="16162" y="2565"/>
                </a:cubicBezTo>
                <a:cubicBezTo>
                  <a:pt x="16172" y="2511"/>
                  <a:pt x="16169" y="2472"/>
                  <a:pt x="16198" y="2392"/>
                </a:cubicBezTo>
                <a:cubicBezTo>
                  <a:pt x="16289" y="2134"/>
                  <a:pt x="16281" y="1946"/>
                  <a:pt x="16169" y="1688"/>
                </a:cubicBezTo>
                <a:lnTo>
                  <a:pt x="16079" y="1481"/>
                </a:lnTo>
                <a:cubicBezTo>
                  <a:pt x="16045" y="1435"/>
                  <a:pt x="16012" y="1403"/>
                  <a:pt x="15990" y="1399"/>
                </a:cubicBezTo>
                <a:lnTo>
                  <a:pt x="15888" y="1650"/>
                </a:lnTo>
                <a:cubicBezTo>
                  <a:pt x="15816" y="1825"/>
                  <a:pt x="15785" y="2075"/>
                  <a:pt x="15820" y="2207"/>
                </a:cubicBezTo>
                <a:cubicBezTo>
                  <a:pt x="15844" y="2297"/>
                  <a:pt x="15840" y="2365"/>
                  <a:pt x="15824" y="2417"/>
                </a:cubicBezTo>
                <a:cubicBezTo>
                  <a:pt x="15811" y="2459"/>
                  <a:pt x="15793" y="2492"/>
                  <a:pt x="15760" y="2509"/>
                </a:cubicBezTo>
                <a:cubicBezTo>
                  <a:pt x="15747" y="2514"/>
                  <a:pt x="15727" y="2510"/>
                  <a:pt x="15712" y="2512"/>
                </a:cubicBezTo>
                <a:cubicBezTo>
                  <a:pt x="15680" y="2517"/>
                  <a:pt x="15648" y="2520"/>
                  <a:pt x="15606" y="2509"/>
                </a:cubicBezTo>
                <a:cubicBezTo>
                  <a:pt x="15550" y="2493"/>
                  <a:pt x="15486" y="2463"/>
                  <a:pt x="15414" y="2414"/>
                </a:cubicBezTo>
                <a:cubicBezTo>
                  <a:pt x="15412" y="2413"/>
                  <a:pt x="15414" y="2407"/>
                  <a:pt x="15411" y="2405"/>
                </a:cubicBezTo>
                <a:cubicBezTo>
                  <a:pt x="15408" y="2402"/>
                  <a:pt x="15405" y="2404"/>
                  <a:pt x="15402" y="2402"/>
                </a:cubicBezTo>
                <a:cubicBezTo>
                  <a:pt x="15245" y="2294"/>
                  <a:pt x="15213" y="2202"/>
                  <a:pt x="15232" y="2072"/>
                </a:cubicBezTo>
                <a:cubicBezTo>
                  <a:pt x="15227" y="2011"/>
                  <a:pt x="15214" y="1958"/>
                  <a:pt x="15226" y="1877"/>
                </a:cubicBezTo>
                <a:cubicBezTo>
                  <a:pt x="15256" y="1674"/>
                  <a:pt x="15207" y="1334"/>
                  <a:pt x="15117" y="1122"/>
                </a:cubicBezTo>
                <a:lnTo>
                  <a:pt x="14954" y="739"/>
                </a:lnTo>
                <a:close/>
                <a:moveTo>
                  <a:pt x="10485" y="3577"/>
                </a:moveTo>
                <a:cubicBezTo>
                  <a:pt x="9714" y="3611"/>
                  <a:pt x="8954" y="3722"/>
                  <a:pt x="8410" y="3904"/>
                </a:cubicBezTo>
                <a:cubicBezTo>
                  <a:pt x="6560" y="4525"/>
                  <a:pt x="4686" y="6219"/>
                  <a:pt x="3951" y="7938"/>
                </a:cubicBezTo>
                <a:cubicBezTo>
                  <a:pt x="3256" y="9564"/>
                  <a:pt x="3239" y="11985"/>
                  <a:pt x="3910" y="13691"/>
                </a:cubicBezTo>
                <a:cubicBezTo>
                  <a:pt x="4111" y="14204"/>
                  <a:pt x="5079" y="15671"/>
                  <a:pt x="5217" y="15671"/>
                </a:cubicBezTo>
                <a:cubicBezTo>
                  <a:pt x="5281" y="15671"/>
                  <a:pt x="5468" y="15960"/>
                  <a:pt x="5633" y="16312"/>
                </a:cubicBezTo>
                <a:cubicBezTo>
                  <a:pt x="6016" y="17135"/>
                  <a:pt x="6424" y="17406"/>
                  <a:pt x="7688" y="17692"/>
                </a:cubicBezTo>
                <a:cubicBezTo>
                  <a:pt x="8252" y="17820"/>
                  <a:pt x="9182" y="18092"/>
                  <a:pt x="9753" y="18296"/>
                </a:cubicBezTo>
                <a:cubicBezTo>
                  <a:pt x="10324" y="18500"/>
                  <a:pt x="10826" y="18669"/>
                  <a:pt x="10869" y="18670"/>
                </a:cubicBezTo>
                <a:cubicBezTo>
                  <a:pt x="10912" y="18671"/>
                  <a:pt x="11573" y="18460"/>
                  <a:pt x="12336" y="18202"/>
                </a:cubicBezTo>
                <a:cubicBezTo>
                  <a:pt x="13099" y="17944"/>
                  <a:pt x="14042" y="17670"/>
                  <a:pt x="14433" y="17592"/>
                </a:cubicBezTo>
                <a:cubicBezTo>
                  <a:pt x="15282" y="17423"/>
                  <a:pt x="15872" y="16966"/>
                  <a:pt x="16162" y="16253"/>
                </a:cubicBezTo>
                <a:cubicBezTo>
                  <a:pt x="16273" y="15982"/>
                  <a:pt x="16531" y="15594"/>
                  <a:pt x="16741" y="15388"/>
                </a:cubicBezTo>
                <a:cubicBezTo>
                  <a:pt x="17210" y="14928"/>
                  <a:pt x="17868" y="13597"/>
                  <a:pt x="18138" y="12553"/>
                </a:cubicBezTo>
                <a:cubicBezTo>
                  <a:pt x="18390" y="11577"/>
                  <a:pt x="18321" y="9541"/>
                  <a:pt x="18007" y="8651"/>
                </a:cubicBezTo>
                <a:cubicBezTo>
                  <a:pt x="17094" y="6065"/>
                  <a:pt x="15179" y="4312"/>
                  <a:pt x="12617" y="3722"/>
                </a:cubicBezTo>
                <a:cubicBezTo>
                  <a:pt x="12036" y="3588"/>
                  <a:pt x="11256" y="3544"/>
                  <a:pt x="10485" y="3577"/>
                </a:cubicBezTo>
                <a:close/>
                <a:moveTo>
                  <a:pt x="19346" y="4332"/>
                </a:moveTo>
                <a:cubicBezTo>
                  <a:pt x="19279" y="4332"/>
                  <a:pt x="19135" y="4508"/>
                  <a:pt x="19027" y="4722"/>
                </a:cubicBezTo>
                <a:cubicBezTo>
                  <a:pt x="19003" y="4767"/>
                  <a:pt x="18972" y="4810"/>
                  <a:pt x="18953" y="4854"/>
                </a:cubicBezTo>
                <a:cubicBezTo>
                  <a:pt x="18906" y="4940"/>
                  <a:pt x="18858" y="5031"/>
                  <a:pt x="18816" y="5096"/>
                </a:cubicBezTo>
                <a:cubicBezTo>
                  <a:pt x="18814" y="5097"/>
                  <a:pt x="18811" y="5101"/>
                  <a:pt x="18809" y="5102"/>
                </a:cubicBezTo>
                <a:cubicBezTo>
                  <a:pt x="18796" y="5116"/>
                  <a:pt x="18781" y="5146"/>
                  <a:pt x="18768" y="5152"/>
                </a:cubicBezTo>
                <a:cubicBezTo>
                  <a:pt x="18590" y="5394"/>
                  <a:pt x="18424" y="5472"/>
                  <a:pt x="18141" y="5473"/>
                </a:cubicBezTo>
                <a:cubicBezTo>
                  <a:pt x="17931" y="5474"/>
                  <a:pt x="17678" y="5528"/>
                  <a:pt x="17579" y="5589"/>
                </a:cubicBezTo>
                <a:cubicBezTo>
                  <a:pt x="17431" y="5681"/>
                  <a:pt x="17457" y="5721"/>
                  <a:pt x="17703" y="5813"/>
                </a:cubicBezTo>
                <a:cubicBezTo>
                  <a:pt x="17910" y="5890"/>
                  <a:pt x="18122" y="5874"/>
                  <a:pt x="18384" y="5769"/>
                </a:cubicBezTo>
                <a:cubicBezTo>
                  <a:pt x="18714" y="5635"/>
                  <a:pt x="18798" y="5642"/>
                  <a:pt x="18988" y="5813"/>
                </a:cubicBezTo>
                <a:cubicBezTo>
                  <a:pt x="19138" y="5947"/>
                  <a:pt x="19154" y="5948"/>
                  <a:pt x="19110" y="5885"/>
                </a:cubicBezTo>
                <a:cubicBezTo>
                  <a:pt x="19093" y="5861"/>
                  <a:pt x="19093" y="5857"/>
                  <a:pt x="19052" y="5803"/>
                </a:cubicBezTo>
                <a:cubicBezTo>
                  <a:pt x="18992" y="5725"/>
                  <a:pt x="18971" y="5664"/>
                  <a:pt x="18982" y="5593"/>
                </a:cubicBezTo>
                <a:cubicBezTo>
                  <a:pt x="18982" y="5585"/>
                  <a:pt x="18981" y="5575"/>
                  <a:pt x="18982" y="5567"/>
                </a:cubicBezTo>
                <a:cubicBezTo>
                  <a:pt x="19004" y="5483"/>
                  <a:pt x="19078" y="5383"/>
                  <a:pt x="19218" y="5218"/>
                </a:cubicBezTo>
                <a:cubicBezTo>
                  <a:pt x="19301" y="5122"/>
                  <a:pt x="19364" y="5005"/>
                  <a:pt x="19417" y="4888"/>
                </a:cubicBezTo>
                <a:cubicBezTo>
                  <a:pt x="19539" y="4602"/>
                  <a:pt x="19532" y="4332"/>
                  <a:pt x="19346" y="4332"/>
                </a:cubicBezTo>
                <a:close/>
                <a:moveTo>
                  <a:pt x="20059" y="5165"/>
                </a:moveTo>
                <a:cubicBezTo>
                  <a:pt x="20047" y="5170"/>
                  <a:pt x="20023" y="5185"/>
                  <a:pt x="20008" y="5193"/>
                </a:cubicBezTo>
                <a:lnTo>
                  <a:pt x="19845" y="5344"/>
                </a:lnTo>
                <a:cubicBezTo>
                  <a:pt x="19768" y="5416"/>
                  <a:pt x="19693" y="5508"/>
                  <a:pt x="19634" y="5599"/>
                </a:cubicBezTo>
                <a:cubicBezTo>
                  <a:pt x="19611" y="5649"/>
                  <a:pt x="19577" y="5696"/>
                  <a:pt x="19567" y="5743"/>
                </a:cubicBezTo>
                <a:cubicBezTo>
                  <a:pt x="19512" y="6008"/>
                  <a:pt x="19447" y="6119"/>
                  <a:pt x="19356" y="6108"/>
                </a:cubicBezTo>
                <a:cubicBezTo>
                  <a:pt x="19354" y="6108"/>
                  <a:pt x="19349" y="6112"/>
                  <a:pt x="19346" y="6111"/>
                </a:cubicBezTo>
                <a:cubicBezTo>
                  <a:pt x="19279" y="6100"/>
                  <a:pt x="19159" y="6146"/>
                  <a:pt x="19078" y="6212"/>
                </a:cubicBezTo>
                <a:cubicBezTo>
                  <a:pt x="18997" y="6278"/>
                  <a:pt x="18872" y="6296"/>
                  <a:pt x="18800" y="6253"/>
                </a:cubicBezTo>
                <a:cubicBezTo>
                  <a:pt x="18728" y="6209"/>
                  <a:pt x="18497" y="6210"/>
                  <a:pt x="18285" y="6256"/>
                </a:cubicBezTo>
                <a:lnTo>
                  <a:pt x="17898" y="6338"/>
                </a:lnTo>
                <a:lnTo>
                  <a:pt x="18196" y="6501"/>
                </a:lnTo>
                <a:cubicBezTo>
                  <a:pt x="18534" y="6685"/>
                  <a:pt x="18640" y="6696"/>
                  <a:pt x="18982" y="6561"/>
                </a:cubicBezTo>
                <a:cubicBezTo>
                  <a:pt x="19126" y="6504"/>
                  <a:pt x="19302" y="6515"/>
                  <a:pt x="19410" y="6592"/>
                </a:cubicBezTo>
                <a:cubicBezTo>
                  <a:pt x="19511" y="6664"/>
                  <a:pt x="19551" y="6677"/>
                  <a:pt x="19500" y="6617"/>
                </a:cubicBezTo>
                <a:cubicBezTo>
                  <a:pt x="19448" y="6558"/>
                  <a:pt x="19535" y="6369"/>
                  <a:pt x="19695" y="6199"/>
                </a:cubicBezTo>
                <a:cubicBezTo>
                  <a:pt x="19855" y="6030"/>
                  <a:pt x="20022" y="5706"/>
                  <a:pt x="20066" y="5479"/>
                </a:cubicBezTo>
                <a:lnTo>
                  <a:pt x="20126" y="5165"/>
                </a:lnTo>
                <a:cubicBezTo>
                  <a:pt x="20114" y="5150"/>
                  <a:pt x="20095" y="5150"/>
                  <a:pt x="20059" y="5165"/>
                </a:cubicBezTo>
                <a:close/>
                <a:moveTo>
                  <a:pt x="20542" y="6193"/>
                </a:moveTo>
                <a:cubicBezTo>
                  <a:pt x="20467" y="6193"/>
                  <a:pt x="20351" y="6282"/>
                  <a:pt x="20241" y="6407"/>
                </a:cubicBezTo>
                <a:cubicBezTo>
                  <a:pt x="20148" y="6514"/>
                  <a:pt x="20071" y="6648"/>
                  <a:pt x="20014" y="6775"/>
                </a:cubicBezTo>
                <a:cubicBezTo>
                  <a:pt x="20006" y="6891"/>
                  <a:pt x="19958" y="6953"/>
                  <a:pt x="19893" y="6960"/>
                </a:cubicBezTo>
                <a:cubicBezTo>
                  <a:pt x="19849" y="6990"/>
                  <a:pt x="19792" y="6979"/>
                  <a:pt x="19682" y="6894"/>
                </a:cubicBezTo>
                <a:cubicBezTo>
                  <a:pt x="19492" y="6748"/>
                  <a:pt x="19486" y="6754"/>
                  <a:pt x="19628" y="6932"/>
                </a:cubicBezTo>
                <a:cubicBezTo>
                  <a:pt x="19818" y="7171"/>
                  <a:pt x="19590" y="7382"/>
                  <a:pt x="19372" y="7168"/>
                </a:cubicBezTo>
                <a:cubicBezTo>
                  <a:pt x="19214" y="7012"/>
                  <a:pt x="18429" y="6983"/>
                  <a:pt x="18429" y="7133"/>
                </a:cubicBezTo>
                <a:cubicBezTo>
                  <a:pt x="18429" y="7189"/>
                  <a:pt x="18542" y="7284"/>
                  <a:pt x="18678" y="7344"/>
                </a:cubicBezTo>
                <a:cubicBezTo>
                  <a:pt x="19158" y="7554"/>
                  <a:pt x="19784" y="7466"/>
                  <a:pt x="20146" y="7142"/>
                </a:cubicBezTo>
                <a:cubicBezTo>
                  <a:pt x="20147" y="7140"/>
                  <a:pt x="20150" y="7141"/>
                  <a:pt x="20152" y="7139"/>
                </a:cubicBezTo>
                <a:cubicBezTo>
                  <a:pt x="20184" y="7110"/>
                  <a:pt x="20211" y="7070"/>
                  <a:pt x="20241" y="7035"/>
                </a:cubicBezTo>
                <a:cubicBezTo>
                  <a:pt x="20307" y="6977"/>
                  <a:pt x="20339" y="6918"/>
                  <a:pt x="20388" y="6859"/>
                </a:cubicBezTo>
                <a:cubicBezTo>
                  <a:pt x="20597" y="6549"/>
                  <a:pt x="20704" y="6193"/>
                  <a:pt x="20542" y="6193"/>
                </a:cubicBezTo>
                <a:close/>
                <a:moveTo>
                  <a:pt x="21034" y="7234"/>
                </a:moveTo>
                <a:cubicBezTo>
                  <a:pt x="21010" y="7211"/>
                  <a:pt x="20945" y="7236"/>
                  <a:pt x="20810" y="7296"/>
                </a:cubicBezTo>
                <a:cubicBezTo>
                  <a:pt x="20650" y="7368"/>
                  <a:pt x="20469" y="7572"/>
                  <a:pt x="20404" y="7752"/>
                </a:cubicBezTo>
                <a:cubicBezTo>
                  <a:pt x="20389" y="7795"/>
                  <a:pt x="20372" y="7802"/>
                  <a:pt x="20356" y="7834"/>
                </a:cubicBezTo>
                <a:cubicBezTo>
                  <a:pt x="20347" y="7854"/>
                  <a:pt x="20337" y="7875"/>
                  <a:pt x="20325" y="7887"/>
                </a:cubicBezTo>
                <a:cubicBezTo>
                  <a:pt x="20249" y="8012"/>
                  <a:pt x="20159" y="8061"/>
                  <a:pt x="19941" y="8026"/>
                </a:cubicBezTo>
                <a:cubicBezTo>
                  <a:pt x="19750" y="7995"/>
                  <a:pt x="19372" y="7943"/>
                  <a:pt x="19103" y="7913"/>
                </a:cubicBezTo>
                <a:lnTo>
                  <a:pt x="18614" y="7859"/>
                </a:lnTo>
                <a:lnTo>
                  <a:pt x="18921" y="8104"/>
                </a:lnTo>
                <a:cubicBezTo>
                  <a:pt x="19332" y="8435"/>
                  <a:pt x="20096" y="8333"/>
                  <a:pt x="20580" y="7994"/>
                </a:cubicBezTo>
                <a:cubicBezTo>
                  <a:pt x="20625" y="7966"/>
                  <a:pt x="20655" y="7932"/>
                  <a:pt x="20695" y="7900"/>
                </a:cubicBezTo>
                <a:cubicBezTo>
                  <a:pt x="20820" y="7790"/>
                  <a:pt x="20925" y="7667"/>
                  <a:pt x="20977" y="7523"/>
                </a:cubicBezTo>
                <a:cubicBezTo>
                  <a:pt x="21027" y="7382"/>
                  <a:pt x="21033" y="7329"/>
                  <a:pt x="21031" y="7287"/>
                </a:cubicBezTo>
                <a:cubicBezTo>
                  <a:pt x="21031" y="7271"/>
                  <a:pt x="21036" y="7244"/>
                  <a:pt x="21034" y="7234"/>
                </a:cubicBezTo>
                <a:close/>
                <a:moveTo>
                  <a:pt x="21287" y="8293"/>
                </a:moveTo>
                <a:cubicBezTo>
                  <a:pt x="21153" y="8270"/>
                  <a:pt x="20768" y="8518"/>
                  <a:pt x="20654" y="8764"/>
                </a:cubicBezTo>
                <a:cubicBezTo>
                  <a:pt x="20642" y="8790"/>
                  <a:pt x="20619" y="8805"/>
                  <a:pt x="20603" y="8827"/>
                </a:cubicBezTo>
                <a:cubicBezTo>
                  <a:pt x="20534" y="8982"/>
                  <a:pt x="20466" y="9030"/>
                  <a:pt x="20398" y="8975"/>
                </a:cubicBezTo>
                <a:cubicBezTo>
                  <a:pt x="20228" y="9031"/>
                  <a:pt x="20023" y="9002"/>
                  <a:pt x="19871" y="8853"/>
                </a:cubicBezTo>
                <a:cubicBezTo>
                  <a:pt x="19791" y="8774"/>
                  <a:pt x="19531" y="8711"/>
                  <a:pt x="19295" y="8711"/>
                </a:cubicBezTo>
                <a:cubicBezTo>
                  <a:pt x="18893" y="8711"/>
                  <a:pt x="18879" y="8727"/>
                  <a:pt x="19071" y="8915"/>
                </a:cubicBezTo>
                <a:cubicBezTo>
                  <a:pt x="19184" y="9026"/>
                  <a:pt x="19512" y="9147"/>
                  <a:pt x="19800" y="9186"/>
                </a:cubicBezTo>
                <a:cubicBezTo>
                  <a:pt x="20129" y="9230"/>
                  <a:pt x="20589" y="9127"/>
                  <a:pt x="20903" y="8988"/>
                </a:cubicBezTo>
                <a:cubicBezTo>
                  <a:pt x="21043" y="8888"/>
                  <a:pt x="21172" y="8766"/>
                  <a:pt x="21258" y="8645"/>
                </a:cubicBezTo>
                <a:cubicBezTo>
                  <a:pt x="21258" y="8644"/>
                  <a:pt x="21261" y="8643"/>
                  <a:pt x="21261" y="8642"/>
                </a:cubicBezTo>
                <a:cubicBezTo>
                  <a:pt x="21273" y="8574"/>
                  <a:pt x="21288" y="8498"/>
                  <a:pt x="21319" y="8419"/>
                </a:cubicBezTo>
                <a:cubicBezTo>
                  <a:pt x="21349" y="8341"/>
                  <a:pt x="21331" y="8301"/>
                  <a:pt x="21287" y="8293"/>
                </a:cubicBezTo>
                <a:close/>
                <a:moveTo>
                  <a:pt x="1445" y="9060"/>
                </a:moveTo>
                <a:cubicBezTo>
                  <a:pt x="1377" y="9285"/>
                  <a:pt x="1256" y="9386"/>
                  <a:pt x="969" y="9444"/>
                </a:cubicBezTo>
                <a:cubicBezTo>
                  <a:pt x="749" y="9488"/>
                  <a:pt x="404" y="9677"/>
                  <a:pt x="208" y="9862"/>
                </a:cubicBezTo>
                <a:lnTo>
                  <a:pt x="29" y="10031"/>
                </a:lnTo>
                <a:lnTo>
                  <a:pt x="281" y="10031"/>
                </a:lnTo>
                <a:cubicBezTo>
                  <a:pt x="555" y="10031"/>
                  <a:pt x="784" y="9945"/>
                  <a:pt x="914" y="9796"/>
                </a:cubicBezTo>
                <a:cubicBezTo>
                  <a:pt x="1157" y="9518"/>
                  <a:pt x="1320" y="9584"/>
                  <a:pt x="1320" y="9956"/>
                </a:cubicBezTo>
                <a:cubicBezTo>
                  <a:pt x="1320" y="10299"/>
                  <a:pt x="1101" y="10512"/>
                  <a:pt x="751" y="10512"/>
                </a:cubicBezTo>
                <a:cubicBezTo>
                  <a:pt x="583" y="10512"/>
                  <a:pt x="354" y="10666"/>
                  <a:pt x="163" y="10912"/>
                </a:cubicBezTo>
                <a:lnTo>
                  <a:pt x="0" y="11119"/>
                </a:lnTo>
                <a:lnTo>
                  <a:pt x="294" y="11072"/>
                </a:lnTo>
                <a:cubicBezTo>
                  <a:pt x="538" y="11033"/>
                  <a:pt x="817" y="10893"/>
                  <a:pt x="911" y="10761"/>
                </a:cubicBezTo>
                <a:cubicBezTo>
                  <a:pt x="1007" y="10626"/>
                  <a:pt x="1158" y="10550"/>
                  <a:pt x="1259" y="10588"/>
                </a:cubicBezTo>
                <a:cubicBezTo>
                  <a:pt x="1402" y="10642"/>
                  <a:pt x="1425" y="10583"/>
                  <a:pt x="1365" y="10289"/>
                </a:cubicBezTo>
                <a:cubicBezTo>
                  <a:pt x="1324" y="10086"/>
                  <a:pt x="1326" y="9828"/>
                  <a:pt x="1368" y="9720"/>
                </a:cubicBezTo>
                <a:cubicBezTo>
                  <a:pt x="1432" y="9557"/>
                  <a:pt x="1502" y="9589"/>
                  <a:pt x="1797" y="9899"/>
                </a:cubicBezTo>
                <a:cubicBezTo>
                  <a:pt x="1991" y="10104"/>
                  <a:pt x="2240" y="10270"/>
                  <a:pt x="2350" y="10270"/>
                </a:cubicBezTo>
                <a:cubicBezTo>
                  <a:pt x="2685" y="10270"/>
                  <a:pt x="2340" y="9797"/>
                  <a:pt x="1860" y="9601"/>
                </a:cubicBezTo>
                <a:cubicBezTo>
                  <a:pt x="1520" y="9461"/>
                  <a:pt x="1442" y="9362"/>
                  <a:pt x="1442" y="9076"/>
                </a:cubicBezTo>
                <a:cubicBezTo>
                  <a:pt x="1442" y="9069"/>
                  <a:pt x="1445" y="9067"/>
                  <a:pt x="1445" y="9060"/>
                </a:cubicBezTo>
                <a:close/>
                <a:moveTo>
                  <a:pt x="21504" y="9365"/>
                </a:moveTo>
                <a:cubicBezTo>
                  <a:pt x="21316" y="9396"/>
                  <a:pt x="20917" y="9609"/>
                  <a:pt x="20798" y="9777"/>
                </a:cubicBezTo>
                <a:cubicBezTo>
                  <a:pt x="20788" y="9790"/>
                  <a:pt x="20773" y="9793"/>
                  <a:pt x="20762" y="9805"/>
                </a:cubicBezTo>
                <a:cubicBezTo>
                  <a:pt x="20664" y="9928"/>
                  <a:pt x="20571" y="9982"/>
                  <a:pt x="20504" y="9950"/>
                </a:cubicBezTo>
                <a:cubicBezTo>
                  <a:pt x="20339" y="9982"/>
                  <a:pt x="20151" y="9949"/>
                  <a:pt x="19998" y="9830"/>
                </a:cubicBezTo>
                <a:cubicBezTo>
                  <a:pt x="19909" y="9760"/>
                  <a:pt x="19688" y="9679"/>
                  <a:pt x="19509" y="9648"/>
                </a:cubicBezTo>
                <a:cubicBezTo>
                  <a:pt x="19217" y="9596"/>
                  <a:pt x="19200" y="9612"/>
                  <a:pt x="19327" y="9814"/>
                </a:cubicBezTo>
                <a:cubicBezTo>
                  <a:pt x="19405" y="9939"/>
                  <a:pt x="19580" y="10063"/>
                  <a:pt x="19714" y="10091"/>
                </a:cubicBezTo>
                <a:cubicBezTo>
                  <a:pt x="19848" y="10119"/>
                  <a:pt x="20069" y="10167"/>
                  <a:pt x="20203" y="10195"/>
                </a:cubicBezTo>
                <a:cubicBezTo>
                  <a:pt x="20337" y="10223"/>
                  <a:pt x="20452" y="10250"/>
                  <a:pt x="20459" y="10258"/>
                </a:cubicBezTo>
                <a:cubicBezTo>
                  <a:pt x="20465" y="10265"/>
                  <a:pt x="20658" y="10180"/>
                  <a:pt x="20887" y="10069"/>
                </a:cubicBezTo>
                <a:cubicBezTo>
                  <a:pt x="21258" y="9889"/>
                  <a:pt x="21541" y="9630"/>
                  <a:pt x="21587" y="9447"/>
                </a:cubicBezTo>
                <a:cubicBezTo>
                  <a:pt x="21589" y="9419"/>
                  <a:pt x="21592" y="9391"/>
                  <a:pt x="21578" y="9371"/>
                </a:cubicBezTo>
                <a:cubicBezTo>
                  <a:pt x="21577" y="9371"/>
                  <a:pt x="21579" y="9368"/>
                  <a:pt x="21578" y="9368"/>
                </a:cubicBezTo>
                <a:cubicBezTo>
                  <a:pt x="21560" y="9362"/>
                  <a:pt x="21536" y="9360"/>
                  <a:pt x="21504" y="9365"/>
                </a:cubicBezTo>
                <a:close/>
                <a:moveTo>
                  <a:pt x="19254" y="10462"/>
                </a:moveTo>
                <a:cubicBezTo>
                  <a:pt x="19222" y="10478"/>
                  <a:pt x="19252" y="10532"/>
                  <a:pt x="19318" y="10635"/>
                </a:cubicBezTo>
                <a:cubicBezTo>
                  <a:pt x="19395" y="10757"/>
                  <a:pt x="19570" y="10909"/>
                  <a:pt x="19708" y="10974"/>
                </a:cubicBezTo>
                <a:cubicBezTo>
                  <a:pt x="19845" y="11040"/>
                  <a:pt x="20034" y="11099"/>
                  <a:pt x="20126" y="11103"/>
                </a:cubicBezTo>
                <a:cubicBezTo>
                  <a:pt x="20267" y="11110"/>
                  <a:pt x="20267" y="11078"/>
                  <a:pt x="20130" y="10902"/>
                </a:cubicBezTo>
                <a:cubicBezTo>
                  <a:pt x="20039" y="10787"/>
                  <a:pt x="19957" y="10675"/>
                  <a:pt x="19947" y="10657"/>
                </a:cubicBezTo>
                <a:cubicBezTo>
                  <a:pt x="19937" y="10638"/>
                  <a:pt x="19759" y="10574"/>
                  <a:pt x="19551" y="10515"/>
                </a:cubicBezTo>
                <a:cubicBezTo>
                  <a:pt x="19377" y="10466"/>
                  <a:pt x="19285" y="10446"/>
                  <a:pt x="19254" y="10462"/>
                </a:cubicBezTo>
                <a:close/>
                <a:moveTo>
                  <a:pt x="21357" y="10519"/>
                </a:moveTo>
                <a:cubicBezTo>
                  <a:pt x="21211" y="10576"/>
                  <a:pt x="21041" y="10671"/>
                  <a:pt x="20929" y="10770"/>
                </a:cubicBezTo>
                <a:cubicBezTo>
                  <a:pt x="20897" y="10799"/>
                  <a:pt x="20874" y="10806"/>
                  <a:pt x="20846" y="10827"/>
                </a:cubicBezTo>
                <a:cubicBezTo>
                  <a:pt x="20750" y="10906"/>
                  <a:pt x="20650" y="10966"/>
                  <a:pt x="20599" y="10956"/>
                </a:cubicBezTo>
                <a:cubicBezTo>
                  <a:pt x="20532" y="10942"/>
                  <a:pt x="20452" y="10999"/>
                  <a:pt x="20420" y="11085"/>
                </a:cubicBezTo>
                <a:cubicBezTo>
                  <a:pt x="20378" y="11199"/>
                  <a:pt x="20454" y="11219"/>
                  <a:pt x="20711" y="11160"/>
                </a:cubicBezTo>
                <a:cubicBezTo>
                  <a:pt x="20866" y="11125"/>
                  <a:pt x="21008" y="11052"/>
                  <a:pt x="21149" y="10984"/>
                </a:cubicBezTo>
                <a:cubicBezTo>
                  <a:pt x="21327" y="10895"/>
                  <a:pt x="21501" y="10780"/>
                  <a:pt x="21574" y="10670"/>
                </a:cubicBezTo>
                <a:cubicBezTo>
                  <a:pt x="21594" y="10640"/>
                  <a:pt x="21585" y="10639"/>
                  <a:pt x="21600" y="10616"/>
                </a:cubicBezTo>
                <a:cubicBezTo>
                  <a:pt x="21590" y="10525"/>
                  <a:pt x="21492" y="10495"/>
                  <a:pt x="21360" y="10519"/>
                </a:cubicBezTo>
                <a:cubicBezTo>
                  <a:pt x="21359" y="10519"/>
                  <a:pt x="21358" y="10518"/>
                  <a:pt x="21357" y="10519"/>
                </a:cubicBezTo>
                <a:close/>
                <a:moveTo>
                  <a:pt x="1726" y="10531"/>
                </a:moveTo>
                <a:cubicBezTo>
                  <a:pt x="1523" y="10570"/>
                  <a:pt x="1526" y="10596"/>
                  <a:pt x="1777" y="10842"/>
                </a:cubicBezTo>
                <a:cubicBezTo>
                  <a:pt x="2048" y="11109"/>
                  <a:pt x="2420" y="11207"/>
                  <a:pt x="2420" y="11012"/>
                </a:cubicBezTo>
                <a:cubicBezTo>
                  <a:pt x="2420" y="10819"/>
                  <a:pt x="1947" y="10490"/>
                  <a:pt x="1726" y="10531"/>
                </a:cubicBezTo>
                <a:close/>
                <a:moveTo>
                  <a:pt x="1320" y="11352"/>
                </a:moveTo>
                <a:cubicBezTo>
                  <a:pt x="1253" y="11352"/>
                  <a:pt x="1199" y="11402"/>
                  <a:pt x="1199" y="11468"/>
                </a:cubicBezTo>
                <a:cubicBezTo>
                  <a:pt x="1199" y="11534"/>
                  <a:pt x="1253" y="11591"/>
                  <a:pt x="1320" y="11591"/>
                </a:cubicBezTo>
                <a:cubicBezTo>
                  <a:pt x="1387" y="11591"/>
                  <a:pt x="1442" y="11534"/>
                  <a:pt x="1442" y="11468"/>
                </a:cubicBezTo>
                <a:cubicBezTo>
                  <a:pt x="1442" y="11402"/>
                  <a:pt x="1387" y="11352"/>
                  <a:pt x="1320" y="11352"/>
                </a:cubicBezTo>
                <a:close/>
                <a:moveTo>
                  <a:pt x="19474" y="11380"/>
                </a:moveTo>
                <a:cubicBezTo>
                  <a:pt x="19404" y="11365"/>
                  <a:pt x="19349" y="11371"/>
                  <a:pt x="19318" y="11402"/>
                </a:cubicBezTo>
                <a:cubicBezTo>
                  <a:pt x="19286" y="11433"/>
                  <a:pt x="19401" y="11595"/>
                  <a:pt x="19573" y="11764"/>
                </a:cubicBezTo>
                <a:cubicBezTo>
                  <a:pt x="19952" y="12135"/>
                  <a:pt x="20143" y="12160"/>
                  <a:pt x="20053" y="11823"/>
                </a:cubicBezTo>
                <a:cubicBezTo>
                  <a:pt x="20006" y="11649"/>
                  <a:pt x="19684" y="11426"/>
                  <a:pt x="19474" y="11380"/>
                </a:cubicBezTo>
                <a:close/>
                <a:moveTo>
                  <a:pt x="1803" y="11490"/>
                </a:moveTo>
                <a:cubicBezTo>
                  <a:pt x="1532" y="11529"/>
                  <a:pt x="1528" y="11541"/>
                  <a:pt x="1733" y="11742"/>
                </a:cubicBezTo>
                <a:cubicBezTo>
                  <a:pt x="1851" y="11857"/>
                  <a:pt x="2095" y="11952"/>
                  <a:pt x="2273" y="11952"/>
                </a:cubicBezTo>
                <a:lnTo>
                  <a:pt x="2596" y="11952"/>
                </a:lnTo>
                <a:lnTo>
                  <a:pt x="2340" y="11701"/>
                </a:lnTo>
                <a:cubicBezTo>
                  <a:pt x="2189" y="11552"/>
                  <a:pt x="1971" y="11466"/>
                  <a:pt x="1803" y="11490"/>
                </a:cubicBezTo>
                <a:close/>
                <a:moveTo>
                  <a:pt x="972" y="11534"/>
                </a:moveTo>
                <a:cubicBezTo>
                  <a:pt x="944" y="11531"/>
                  <a:pt x="903" y="11536"/>
                  <a:pt x="854" y="11553"/>
                </a:cubicBezTo>
                <a:cubicBezTo>
                  <a:pt x="580" y="11648"/>
                  <a:pt x="387" y="11820"/>
                  <a:pt x="246" y="12050"/>
                </a:cubicBezTo>
                <a:cubicBezTo>
                  <a:pt x="196" y="12171"/>
                  <a:pt x="207" y="12223"/>
                  <a:pt x="304" y="12216"/>
                </a:cubicBezTo>
                <a:cubicBezTo>
                  <a:pt x="356" y="12200"/>
                  <a:pt x="376" y="12197"/>
                  <a:pt x="476" y="12156"/>
                </a:cubicBezTo>
                <a:cubicBezTo>
                  <a:pt x="840" y="12011"/>
                  <a:pt x="1164" y="11553"/>
                  <a:pt x="972" y="11534"/>
                </a:cubicBezTo>
                <a:close/>
                <a:moveTo>
                  <a:pt x="21370" y="11613"/>
                </a:moveTo>
                <a:cubicBezTo>
                  <a:pt x="21306" y="11603"/>
                  <a:pt x="21231" y="11618"/>
                  <a:pt x="21159" y="11638"/>
                </a:cubicBezTo>
                <a:cubicBezTo>
                  <a:pt x="21125" y="11648"/>
                  <a:pt x="21093" y="11655"/>
                  <a:pt x="21060" y="11669"/>
                </a:cubicBezTo>
                <a:cubicBezTo>
                  <a:pt x="20978" y="11706"/>
                  <a:pt x="20899" y="11755"/>
                  <a:pt x="20833" y="11820"/>
                </a:cubicBezTo>
                <a:lnTo>
                  <a:pt x="20577" y="12068"/>
                </a:lnTo>
                <a:lnTo>
                  <a:pt x="20900" y="12068"/>
                </a:lnTo>
                <a:cubicBezTo>
                  <a:pt x="20921" y="12068"/>
                  <a:pt x="20948" y="12058"/>
                  <a:pt x="20970" y="12056"/>
                </a:cubicBezTo>
                <a:cubicBezTo>
                  <a:pt x="21103" y="12028"/>
                  <a:pt x="21184" y="11994"/>
                  <a:pt x="21274" y="11962"/>
                </a:cubicBezTo>
                <a:cubicBezTo>
                  <a:pt x="21335" y="11930"/>
                  <a:pt x="21400" y="11897"/>
                  <a:pt x="21440" y="11858"/>
                </a:cubicBezTo>
                <a:cubicBezTo>
                  <a:pt x="21543" y="11758"/>
                  <a:pt x="21593" y="11708"/>
                  <a:pt x="21584" y="11676"/>
                </a:cubicBezTo>
                <a:cubicBezTo>
                  <a:pt x="21575" y="11643"/>
                  <a:pt x="21505" y="11632"/>
                  <a:pt x="21370" y="11613"/>
                </a:cubicBezTo>
                <a:close/>
                <a:moveTo>
                  <a:pt x="20385" y="11952"/>
                </a:moveTo>
                <a:cubicBezTo>
                  <a:pt x="20318" y="11952"/>
                  <a:pt x="20267" y="12002"/>
                  <a:pt x="20267" y="12068"/>
                </a:cubicBezTo>
                <a:cubicBezTo>
                  <a:pt x="20267" y="12134"/>
                  <a:pt x="20318" y="12191"/>
                  <a:pt x="20385" y="12191"/>
                </a:cubicBezTo>
                <a:cubicBezTo>
                  <a:pt x="20452" y="12191"/>
                  <a:pt x="20507" y="12134"/>
                  <a:pt x="20507" y="12068"/>
                </a:cubicBezTo>
                <a:cubicBezTo>
                  <a:pt x="20507" y="12002"/>
                  <a:pt x="20452" y="11952"/>
                  <a:pt x="20385" y="11952"/>
                </a:cubicBezTo>
                <a:close/>
                <a:moveTo>
                  <a:pt x="19321" y="12216"/>
                </a:moveTo>
                <a:cubicBezTo>
                  <a:pt x="19268" y="12207"/>
                  <a:pt x="19224" y="12211"/>
                  <a:pt x="19193" y="12241"/>
                </a:cubicBezTo>
                <a:cubicBezTo>
                  <a:pt x="19092" y="12340"/>
                  <a:pt x="19528" y="12911"/>
                  <a:pt x="19704" y="12911"/>
                </a:cubicBezTo>
                <a:cubicBezTo>
                  <a:pt x="19795" y="12911"/>
                  <a:pt x="19932" y="12984"/>
                  <a:pt x="20008" y="13074"/>
                </a:cubicBezTo>
                <a:cubicBezTo>
                  <a:pt x="20184" y="13282"/>
                  <a:pt x="21055" y="13144"/>
                  <a:pt x="21341" y="12864"/>
                </a:cubicBezTo>
                <a:cubicBezTo>
                  <a:pt x="21511" y="12697"/>
                  <a:pt x="21496" y="12678"/>
                  <a:pt x="21287" y="12675"/>
                </a:cubicBezTo>
                <a:lnTo>
                  <a:pt x="21236" y="12675"/>
                </a:lnTo>
                <a:cubicBezTo>
                  <a:pt x="21233" y="12675"/>
                  <a:pt x="21229" y="12675"/>
                  <a:pt x="21226" y="12675"/>
                </a:cubicBezTo>
                <a:cubicBezTo>
                  <a:pt x="21072" y="12682"/>
                  <a:pt x="20852" y="12740"/>
                  <a:pt x="20715" y="12814"/>
                </a:cubicBezTo>
                <a:cubicBezTo>
                  <a:pt x="20704" y="12819"/>
                  <a:pt x="20696" y="12818"/>
                  <a:pt x="20686" y="12823"/>
                </a:cubicBezTo>
                <a:cubicBezTo>
                  <a:pt x="20670" y="12835"/>
                  <a:pt x="20639" y="12844"/>
                  <a:pt x="20628" y="12858"/>
                </a:cubicBezTo>
                <a:cubicBezTo>
                  <a:pt x="20523" y="12982"/>
                  <a:pt x="20437" y="12988"/>
                  <a:pt x="20382" y="12942"/>
                </a:cubicBezTo>
                <a:cubicBezTo>
                  <a:pt x="20133" y="12999"/>
                  <a:pt x="19966" y="12914"/>
                  <a:pt x="19835" y="12666"/>
                </a:cubicBezTo>
                <a:cubicBezTo>
                  <a:pt x="19712" y="12431"/>
                  <a:pt x="19480" y="12244"/>
                  <a:pt x="19321" y="12216"/>
                </a:cubicBezTo>
                <a:close/>
                <a:moveTo>
                  <a:pt x="1525" y="12355"/>
                </a:moveTo>
                <a:cubicBezTo>
                  <a:pt x="1404" y="12236"/>
                  <a:pt x="681" y="12731"/>
                  <a:pt x="515" y="13046"/>
                </a:cubicBezTo>
                <a:cubicBezTo>
                  <a:pt x="326" y="13403"/>
                  <a:pt x="326" y="13404"/>
                  <a:pt x="607" y="13257"/>
                </a:cubicBezTo>
                <a:cubicBezTo>
                  <a:pt x="759" y="13177"/>
                  <a:pt x="1001" y="12973"/>
                  <a:pt x="1199" y="12779"/>
                </a:cubicBezTo>
                <a:cubicBezTo>
                  <a:pt x="1201" y="12777"/>
                  <a:pt x="1206" y="12774"/>
                  <a:pt x="1208" y="12773"/>
                </a:cubicBezTo>
                <a:cubicBezTo>
                  <a:pt x="1215" y="12766"/>
                  <a:pt x="1221" y="12760"/>
                  <a:pt x="1228" y="12754"/>
                </a:cubicBezTo>
                <a:cubicBezTo>
                  <a:pt x="1418" y="12564"/>
                  <a:pt x="1560" y="12389"/>
                  <a:pt x="1525" y="12355"/>
                </a:cubicBezTo>
                <a:close/>
                <a:moveTo>
                  <a:pt x="2033" y="12433"/>
                </a:moveTo>
                <a:cubicBezTo>
                  <a:pt x="1835" y="12413"/>
                  <a:pt x="1685" y="12448"/>
                  <a:pt x="1755" y="12559"/>
                </a:cubicBezTo>
                <a:cubicBezTo>
                  <a:pt x="1799" y="12629"/>
                  <a:pt x="1941" y="12725"/>
                  <a:pt x="2071" y="12773"/>
                </a:cubicBezTo>
                <a:cubicBezTo>
                  <a:pt x="2201" y="12820"/>
                  <a:pt x="2412" y="12861"/>
                  <a:pt x="2541" y="12861"/>
                </a:cubicBezTo>
                <a:cubicBezTo>
                  <a:pt x="2759" y="12861"/>
                  <a:pt x="2763" y="12842"/>
                  <a:pt x="2580" y="12644"/>
                </a:cubicBezTo>
                <a:cubicBezTo>
                  <a:pt x="2474" y="12529"/>
                  <a:pt x="2231" y="12454"/>
                  <a:pt x="2033" y="12433"/>
                </a:cubicBezTo>
                <a:close/>
                <a:moveTo>
                  <a:pt x="19055" y="13096"/>
                </a:moveTo>
                <a:cubicBezTo>
                  <a:pt x="18968" y="13096"/>
                  <a:pt x="18981" y="13167"/>
                  <a:pt x="19055" y="13376"/>
                </a:cubicBezTo>
                <a:cubicBezTo>
                  <a:pt x="19117" y="13550"/>
                  <a:pt x="19319" y="13779"/>
                  <a:pt x="19503" y="13889"/>
                </a:cubicBezTo>
                <a:cubicBezTo>
                  <a:pt x="19825" y="14080"/>
                  <a:pt x="20443" y="14141"/>
                  <a:pt x="20826" y="14062"/>
                </a:cubicBezTo>
                <a:cubicBezTo>
                  <a:pt x="20840" y="14058"/>
                  <a:pt x="20849" y="14056"/>
                  <a:pt x="20862" y="14052"/>
                </a:cubicBezTo>
                <a:cubicBezTo>
                  <a:pt x="20972" y="14025"/>
                  <a:pt x="21066" y="13986"/>
                  <a:pt x="21114" y="13933"/>
                </a:cubicBezTo>
                <a:cubicBezTo>
                  <a:pt x="21173" y="13878"/>
                  <a:pt x="21157" y="13824"/>
                  <a:pt x="21089" y="13775"/>
                </a:cubicBezTo>
                <a:cubicBezTo>
                  <a:pt x="21034" y="13762"/>
                  <a:pt x="20980" y="13750"/>
                  <a:pt x="20836" y="13750"/>
                </a:cubicBezTo>
                <a:cubicBezTo>
                  <a:pt x="20596" y="13750"/>
                  <a:pt x="20365" y="13807"/>
                  <a:pt x="20321" y="13876"/>
                </a:cubicBezTo>
                <a:cubicBezTo>
                  <a:pt x="20287" y="13931"/>
                  <a:pt x="20242" y="13940"/>
                  <a:pt x="20190" y="13926"/>
                </a:cubicBezTo>
                <a:cubicBezTo>
                  <a:pt x="20152" y="13931"/>
                  <a:pt x="20123" y="13920"/>
                  <a:pt x="20101" y="13885"/>
                </a:cubicBezTo>
                <a:cubicBezTo>
                  <a:pt x="20097" y="13882"/>
                  <a:pt x="20092" y="13883"/>
                  <a:pt x="20088" y="13879"/>
                </a:cubicBezTo>
                <a:cubicBezTo>
                  <a:pt x="20004" y="13811"/>
                  <a:pt x="19903" y="13784"/>
                  <a:pt x="19864" y="13823"/>
                </a:cubicBezTo>
                <a:cubicBezTo>
                  <a:pt x="19825" y="13861"/>
                  <a:pt x="19708" y="13732"/>
                  <a:pt x="19605" y="13537"/>
                </a:cubicBezTo>
                <a:cubicBezTo>
                  <a:pt x="19502" y="13341"/>
                  <a:pt x="19311" y="13152"/>
                  <a:pt x="19180" y="13118"/>
                </a:cubicBezTo>
                <a:cubicBezTo>
                  <a:pt x="19128" y="13105"/>
                  <a:pt x="19085" y="13097"/>
                  <a:pt x="19055" y="13096"/>
                </a:cubicBezTo>
                <a:close/>
                <a:moveTo>
                  <a:pt x="1598" y="13169"/>
                </a:moveTo>
                <a:cubicBezTo>
                  <a:pt x="1575" y="13167"/>
                  <a:pt x="1563" y="13195"/>
                  <a:pt x="1563" y="13250"/>
                </a:cubicBezTo>
                <a:cubicBezTo>
                  <a:pt x="1563" y="13331"/>
                  <a:pt x="1433" y="13452"/>
                  <a:pt x="1272" y="13524"/>
                </a:cubicBezTo>
                <a:cubicBezTo>
                  <a:pt x="1231" y="13542"/>
                  <a:pt x="1185" y="13583"/>
                  <a:pt x="1141" y="13618"/>
                </a:cubicBezTo>
                <a:cubicBezTo>
                  <a:pt x="1114" y="13638"/>
                  <a:pt x="1088" y="13660"/>
                  <a:pt x="1061" y="13684"/>
                </a:cubicBezTo>
                <a:cubicBezTo>
                  <a:pt x="1012" y="13733"/>
                  <a:pt x="965" y="13787"/>
                  <a:pt x="921" y="13845"/>
                </a:cubicBezTo>
                <a:cubicBezTo>
                  <a:pt x="892" y="13883"/>
                  <a:pt x="869" y="13922"/>
                  <a:pt x="844" y="13961"/>
                </a:cubicBezTo>
                <a:cubicBezTo>
                  <a:pt x="767" y="14084"/>
                  <a:pt x="710" y="14206"/>
                  <a:pt x="710" y="14294"/>
                </a:cubicBezTo>
                <a:cubicBezTo>
                  <a:pt x="710" y="14367"/>
                  <a:pt x="816" y="14347"/>
                  <a:pt x="997" y="14263"/>
                </a:cubicBezTo>
                <a:cubicBezTo>
                  <a:pt x="1075" y="14212"/>
                  <a:pt x="1115" y="14196"/>
                  <a:pt x="1215" y="14115"/>
                </a:cubicBezTo>
                <a:cubicBezTo>
                  <a:pt x="1227" y="14105"/>
                  <a:pt x="1237" y="14103"/>
                  <a:pt x="1250" y="14093"/>
                </a:cubicBezTo>
                <a:cubicBezTo>
                  <a:pt x="1293" y="14041"/>
                  <a:pt x="1320" y="13983"/>
                  <a:pt x="1320" y="13939"/>
                </a:cubicBezTo>
                <a:cubicBezTo>
                  <a:pt x="1320" y="13850"/>
                  <a:pt x="1444" y="13697"/>
                  <a:pt x="1595" y="13596"/>
                </a:cubicBezTo>
                <a:cubicBezTo>
                  <a:pt x="1817" y="13449"/>
                  <a:pt x="1840" y="13382"/>
                  <a:pt x="1717" y="13257"/>
                </a:cubicBezTo>
                <a:cubicBezTo>
                  <a:pt x="1659" y="13198"/>
                  <a:pt x="1622" y="13170"/>
                  <a:pt x="1598" y="13169"/>
                </a:cubicBezTo>
                <a:close/>
                <a:moveTo>
                  <a:pt x="2183" y="13272"/>
                </a:moveTo>
                <a:cubicBezTo>
                  <a:pt x="1875" y="13272"/>
                  <a:pt x="1855" y="13456"/>
                  <a:pt x="2145" y="13621"/>
                </a:cubicBezTo>
                <a:cubicBezTo>
                  <a:pt x="2418" y="13778"/>
                  <a:pt x="2909" y="13785"/>
                  <a:pt x="2909" y="13634"/>
                </a:cubicBezTo>
                <a:cubicBezTo>
                  <a:pt x="2909" y="13478"/>
                  <a:pt x="2494" y="13272"/>
                  <a:pt x="2183" y="13272"/>
                </a:cubicBezTo>
                <a:close/>
                <a:moveTo>
                  <a:pt x="1998" y="14282"/>
                </a:moveTo>
                <a:cubicBezTo>
                  <a:pt x="1892" y="14250"/>
                  <a:pt x="1787" y="14319"/>
                  <a:pt x="1560" y="14533"/>
                </a:cubicBezTo>
                <a:cubicBezTo>
                  <a:pt x="1350" y="14730"/>
                  <a:pt x="1199" y="15000"/>
                  <a:pt x="1199" y="15171"/>
                </a:cubicBezTo>
                <a:cubicBezTo>
                  <a:pt x="1199" y="15460"/>
                  <a:pt x="1204" y="15461"/>
                  <a:pt x="1442" y="15250"/>
                </a:cubicBezTo>
                <a:cubicBezTo>
                  <a:pt x="1576" y="15130"/>
                  <a:pt x="1685" y="14937"/>
                  <a:pt x="1685" y="14819"/>
                </a:cubicBezTo>
                <a:cubicBezTo>
                  <a:pt x="1685" y="14529"/>
                  <a:pt x="1902" y="14416"/>
                  <a:pt x="2119" y="14593"/>
                </a:cubicBezTo>
                <a:cubicBezTo>
                  <a:pt x="2221" y="14676"/>
                  <a:pt x="2295" y="14686"/>
                  <a:pt x="2295" y="14618"/>
                </a:cubicBezTo>
                <a:cubicBezTo>
                  <a:pt x="2295" y="14552"/>
                  <a:pt x="2213" y="14432"/>
                  <a:pt x="2110" y="14348"/>
                </a:cubicBezTo>
                <a:cubicBezTo>
                  <a:pt x="2071" y="14316"/>
                  <a:pt x="2033" y="14292"/>
                  <a:pt x="1998" y="14282"/>
                </a:cubicBezTo>
                <a:close/>
                <a:moveTo>
                  <a:pt x="18892" y="14351"/>
                </a:moveTo>
                <a:lnTo>
                  <a:pt x="18279" y="15162"/>
                </a:lnTo>
                <a:cubicBezTo>
                  <a:pt x="17941" y="15607"/>
                  <a:pt x="17335" y="16303"/>
                  <a:pt x="16933" y="16708"/>
                </a:cubicBezTo>
                <a:cubicBezTo>
                  <a:pt x="16531" y="17114"/>
                  <a:pt x="16236" y="17503"/>
                  <a:pt x="16281" y="17573"/>
                </a:cubicBezTo>
                <a:cubicBezTo>
                  <a:pt x="16387" y="17742"/>
                  <a:pt x="15181" y="18334"/>
                  <a:pt x="14094" y="18645"/>
                </a:cubicBezTo>
                <a:cubicBezTo>
                  <a:pt x="12052" y="19229"/>
                  <a:pt x="10115" y="19282"/>
                  <a:pt x="8088" y="18799"/>
                </a:cubicBezTo>
                <a:cubicBezTo>
                  <a:pt x="6535" y="18429"/>
                  <a:pt x="5120" y="17742"/>
                  <a:pt x="5303" y="17450"/>
                </a:cubicBezTo>
                <a:cubicBezTo>
                  <a:pt x="5340" y="17392"/>
                  <a:pt x="4962" y="16949"/>
                  <a:pt x="4466" y="16466"/>
                </a:cubicBezTo>
                <a:cubicBezTo>
                  <a:pt x="3969" y="15984"/>
                  <a:pt x="3381" y="15341"/>
                  <a:pt x="3155" y="15033"/>
                </a:cubicBezTo>
                <a:cubicBezTo>
                  <a:pt x="2930" y="14725"/>
                  <a:pt x="2718" y="14498"/>
                  <a:pt x="2685" y="14530"/>
                </a:cubicBezTo>
                <a:cubicBezTo>
                  <a:pt x="2653" y="14562"/>
                  <a:pt x="2594" y="14924"/>
                  <a:pt x="2554" y="15338"/>
                </a:cubicBezTo>
                <a:lnTo>
                  <a:pt x="2481" y="16089"/>
                </a:lnTo>
                <a:lnTo>
                  <a:pt x="1627" y="16199"/>
                </a:lnTo>
                <a:cubicBezTo>
                  <a:pt x="1196" y="16254"/>
                  <a:pt x="879" y="16303"/>
                  <a:pt x="799" y="16328"/>
                </a:cubicBezTo>
                <a:cubicBezTo>
                  <a:pt x="777" y="16334"/>
                  <a:pt x="741" y="16341"/>
                  <a:pt x="735" y="16347"/>
                </a:cubicBezTo>
                <a:cubicBezTo>
                  <a:pt x="734" y="16351"/>
                  <a:pt x="755" y="16383"/>
                  <a:pt x="761" y="16394"/>
                </a:cubicBezTo>
                <a:cubicBezTo>
                  <a:pt x="773" y="16451"/>
                  <a:pt x="977" y="16712"/>
                  <a:pt x="1291" y="17064"/>
                </a:cubicBezTo>
                <a:cubicBezTo>
                  <a:pt x="1578" y="17384"/>
                  <a:pt x="1719" y="17569"/>
                  <a:pt x="1777" y="17702"/>
                </a:cubicBezTo>
                <a:cubicBezTo>
                  <a:pt x="1778" y="17703"/>
                  <a:pt x="1780" y="17704"/>
                  <a:pt x="1781" y="17705"/>
                </a:cubicBezTo>
                <a:cubicBezTo>
                  <a:pt x="1783" y="17710"/>
                  <a:pt x="1782" y="17716"/>
                  <a:pt x="1784" y="17721"/>
                </a:cubicBezTo>
                <a:cubicBezTo>
                  <a:pt x="1803" y="17770"/>
                  <a:pt x="1814" y="17816"/>
                  <a:pt x="1809" y="17856"/>
                </a:cubicBezTo>
                <a:cubicBezTo>
                  <a:pt x="1804" y="17898"/>
                  <a:pt x="1791" y="17939"/>
                  <a:pt x="1765" y="17982"/>
                </a:cubicBezTo>
                <a:cubicBezTo>
                  <a:pt x="1678" y="18121"/>
                  <a:pt x="1719" y="18217"/>
                  <a:pt x="1841" y="18346"/>
                </a:cubicBezTo>
                <a:cubicBezTo>
                  <a:pt x="1913" y="18419"/>
                  <a:pt x="2002" y="18503"/>
                  <a:pt x="2158" y="18626"/>
                </a:cubicBezTo>
                <a:cubicBezTo>
                  <a:pt x="2332" y="18761"/>
                  <a:pt x="2508" y="18893"/>
                  <a:pt x="2695" y="19022"/>
                </a:cubicBezTo>
                <a:cubicBezTo>
                  <a:pt x="2924" y="19181"/>
                  <a:pt x="3163" y="19340"/>
                  <a:pt x="3408" y="19487"/>
                </a:cubicBezTo>
                <a:cubicBezTo>
                  <a:pt x="4925" y="20404"/>
                  <a:pt x="6694" y="21091"/>
                  <a:pt x="8225" y="21330"/>
                </a:cubicBezTo>
                <a:cubicBezTo>
                  <a:pt x="8460" y="21366"/>
                  <a:pt x="8685" y="21413"/>
                  <a:pt x="8861" y="21455"/>
                </a:cubicBezTo>
                <a:cubicBezTo>
                  <a:pt x="8862" y="21456"/>
                  <a:pt x="8863" y="21455"/>
                  <a:pt x="8864" y="21455"/>
                </a:cubicBezTo>
                <a:cubicBezTo>
                  <a:pt x="8913" y="21466"/>
                  <a:pt x="8944" y="21480"/>
                  <a:pt x="8979" y="21496"/>
                </a:cubicBezTo>
                <a:cubicBezTo>
                  <a:pt x="9050" y="21517"/>
                  <a:pt x="9127" y="21536"/>
                  <a:pt x="9155" y="21553"/>
                </a:cubicBezTo>
                <a:cubicBezTo>
                  <a:pt x="9238" y="21559"/>
                  <a:pt x="9449" y="21566"/>
                  <a:pt x="9558" y="21572"/>
                </a:cubicBezTo>
                <a:cubicBezTo>
                  <a:pt x="10000" y="21582"/>
                  <a:pt x="10938" y="21590"/>
                  <a:pt x="11626" y="21600"/>
                </a:cubicBezTo>
                <a:cubicBezTo>
                  <a:pt x="11813" y="21593"/>
                  <a:pt x="12009" y="21585"/>
                  <a:pt x="12208" y="21578"/>
                </a:cubicBezTo>
                <a:cubicBezTo>
                  <a:pt x="12252" y="21568"/>
                  <a:pt x="12373" y="21562"/>
                  <a:pt x="12381" y="21550"/>
                </a:cubicBezTo>
                <a:cubicBezTo>
                  <a:pt x="12422" y="21484"/>
                  <a:pt x="12610" y="21427"/>
                  <a:pt x="12800" y="21427"/>
                </a:cubicBezTo>
                <a:cubicBezTo>
                  <a:pt x="12930" y="21427"/>
                  <a:pt x="13146" y="21388"/>
                  <a:pt x="13362" y="21349"/>
                </a:cubicBezTo>
                <a:cubicBezTo>
                  <a:pt x="13426" y="21337"/>
                  <a:pt x="13475" y="21325"/>
                  <a:pt x="13541" y="21314"/>
                </a:cubicBezTo>
                <a:cubicBezTo>
                  <a:pt x="13711" y="21286"/>
                  <a:pt x="13891" y="21230"/>
                  <a:pt x="14065" y="21191"/>
                </a:cubicBezTo>
                <a:cubicBezTo>
                  <a:pt x="14862" y="20986"/>
                  <a:pt x="15779" y="20686"/>
                  <a:pt x="16476" y="20380"/>
                </a:cubicBezTo>
                <a:cubicBezTo>
                  <a:pt x="16663" y="20296"/>
                  <a:pt x="16849" y="20206"/>
                  <a:pt x="17035" y="20113"/>
                </a:cubicBezTo>
                <a:cubicBezTo>
                  <a:pt x="17391" y="19932"/>
                  <a:pt x="17757" y="19726"/>
                  <a:pt x="18132" y="19503"/>
                </a:cubicBezTo>
                <a:cubicBezTo>
                  <a:pt x="18296" y="19403"/>
                  <a:pt x="18467" y="19310"/>
                  <a:pt x="18627" y="19205"/>
                </a:cubicBezTo>
                <a:cubicBezTo>
                  <a:pt x="18768" y="19115"/>
                  <a:pt x="18886" y="19034"/>
                  <a:pt x="19011" y="18950"/>
                </a:cubicBezTo>
                <a:cubicBezTo>
                  <a:pt x="19148" y="18855"/>
                  <a:pt x="19299" y="18752"/>
                  <a:pt x="19397" y="18680"/>
                </a:cubicBezTo>
                <a:cubicBezTo>
                  <a:pt x="19462" y="18632"/>
                  <a:pt x="19494" y="18599"/>
                  <a:pt x="19545" y="18557"/>
                </a:cubicBezTo>
                <a:cubicBezTo>
                  <a:pt x="19757" y="18384"/>
                  <a:pt x="19864" y="18264"/>
                  <a:pt x="19851" y="18164"/>
                </a:cubicBezTo>
                <a:cubicBezTo>
                  <a:pt x="19844" y="18104"/>
                  <a:pt x="19807" y="18046"/>
                  <a:pt x="19746" y="17979"/>
                </a:cubicBezTo>
                <a:cubicBezTo>
                  <a:pt x="19574" y="17788"/>
                  <a:pt x="19607" y="17711"/>
                  <a:pt x="20213" y="17051"/>
                </a:cubicBezTo>
                <a:lnTo>
                  <a:pt x="20878" y="16331"/>
                </a:lnTo>
                <a:lnTo>
                  <a:pt x="20056" y="16237"/>
                </a:lnTo>
                <a:cubicBezTo>
                  <a:pt x="19604" y="16186"/>
                  <a:pt x="19179" y="16091"/>
                  <a:pt x="19113" y="16026"/>
                </a:cubicBezTo>
                <a:cubicBezTo>
                  <a:pt x="19095" y="16009"/>
                  <a:pt x="19077" y="15918"/>
                  <a:pt x="19059" y="15857"/>
                </a:cubicBezTo>
                <a:cubicBezTo>
                  <a:pt x="19053" y="15840"/>
                  <a:pt x="19040" y="15824"/>
                  <a:pt x="19039" y="15806"/>
                </a:cubicBezTo>
                <a:cubicBezTo>
                  <a:pt x="18997" y="15635"/>
                  <a:pt x="18958" y="15407"/>
                  <a:pt x="18940" y="15130"/>
                </a:cubicBezTo>
                <a:lnTo>
                  <a:pt x="18892" y="14351"/>
                </a:lnTo>
                <a:close/>
                <a:moveTo>
                  <a:pt x="20420" y="14715"/>
                </a:moveTo>
                <a:cubicBezTo>
                  <a:pt x="20213" y="14725"/>
                  <a:pt x="20003" y="14767"/>
                  <a:pt x="19954" y="14838"/>
                </a:cubicBezTo>
                <a:cubicBezTo>
                  <a:pt x="19953" y="14839"/>
                  <a:pt x="19951" y="14840"/>
                  <a:pt x="19951" y="14841"/>
                </a:cubicBezTo>
                <a:cubicBezTo>
                  <a:pt x="19900" y="14921"/>
                  <a:pt x="19856" y="14928"/>
                  <a:pt x="19816" y="14910"/>
                </a:cubicBezTo>
                <a:cubicBezTo>
                  <a:pt x="19783" y="14915"/>
                  <a:pt x="19749" y="14919"/>
                  <a:pt x="19717" y="14907"/>
                </a:cubicBezTo>
                <a:cubicBezTo>
                  <a:pt x="19545" y="14842"/>
                  <a:pt x="19286" y="15049"/>
                  <a:pt x="19289" y="15247"/>
                </a:cubicBezTo>
                <a:cubicBezTo>
                  <a:pt x="19290" y="15316"/>
                  <a:pt x="19341" y="15288"/>
                  <a:pt x="19404" y="15190"/>
                </a:cubicBezTo>
                <a:cubicBezTo>
                  <a:pt x="19478" y="15075"/>
                  <a:pt x="19667" y="15028"/>
                  <a:pt x="19947" y="15052"/>
                </a:cubicBezTo>
                <a:cubicBezTo>
                  <a:pt x="20333" y="15084"/>
                  <a:pt x="20681" y="15026"/>
                  <a:pt x="20788" y="14929"/>
                </a:cubicBezTo>
                <a:cubicBezTo>
                  <a:pt x="20824" y="14897"/>
                  <a:pt x="20832" y="14861"/>
                  <a:pt x="20807" y="14822"/>
                </a:cubicBezTo>
                <a:cubicBezTo>
                  <a:pt x="20762" y="14751"/>
                  <a:pt x="20596" y="14717"/>
                  <a:pt x="20420" y="14715"/>
                </a:cubicBez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asted-image.tiff" id="143" name="Google Shape;143;p40"/>
          <p:cNvPicPr preferRelativeResize="0"/>
          <p:nvPr/>
        </p:nvPicPr>
        <p:blipFill rotWithShape="1">
          <a:blip r:embed="rId3">
            <a:alphaModFix/>
          </a:blip>
          <a:srcRect b="0" l="0" r="71772" t="0"/>
          <a:stretch/>
        </p:blipFill>
        <p:spPr>
          <a:xfrm>
            <a:off x="4346289" y="2036077"/>
            <a:ext cx="967325" cy="1028097"/>
          </a:xfrm>
          <a:prstGeom prst="rect">
            <a:avLst/>
          </a:prstGeom>
          <a:noFill/>
          <a:ln>
            <a:noFill/>
          </a:ln>
        </p:spPr>
      </p:pic>
      <p:sp>
        <p:nvSpPr>
          <p:cNvPr id="144" name="Google Shape;144;p40"/>
          <p:cNvSpPr/>
          <p:nvPr/>
        </p:nvSpPr>
        <p:spPr>
          <a:xfrm>
            <a:off x="6891964" y="3952758"/>
            <a:ext cx="2069400" cy="10230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575"/>
              <a:buFont typeface="Arial"/>
              <a:buNone/>
            </a:pPr>
            <a:r>
              <a:rPr b="0" i="0" lang="en" sz="1575" u="none" cap="none" strike="noStrike">
                <a:solidFill>
                  <a:srgbClr val="000000"/>
                </a:solidFill>
                <a:latin typeface="Arial"/>
                <a:ea typeface="Arial"/>
                <a:cs typeface="Arial"/>
                <a:sym typeface="Arial"/>
              </a:rPr>
              <a:t>“One of the </a:t>
            </a:r>
            <a:r>
              <a:rPr b="1" i="0" lang="en" sz="1575" u="none" cap="none" strike="noStrike">
                <a:solidFill>
                  <a:srgbClr val="000000"/>
                </a:solidFill>
                <a:latin typeface="Arial"/>
                <a:ea typeface="Arial"/>
                <a:cs typeface="Arial"/>
                <a:sym typeface="Arial"/>
              </a:rPr>
              <a:t>most innovative</a:t>
            </a:r>
            <a:r>
              <a:rPr b="0" i="0" lang="en" sz="1575" u="none" cap="none" strike="noStrike">
                <a:solidFill>
                  <a:srgbClr val="000000"/>
                </a:solidFill>
                <a:latin typeface="Arial"/>
                <a:ea typeface="Arial"/>
                <a:cs typeface="Arial"/>
                <a:sym typeface="Arial"/>
              </a:rPr>
              <a:t> among up-and-coming schools.”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75"/>
              </a:spcBef>
              <a:spcAft>
                <a:spcPts val="0"/>
              </a:spcAft>
              <a:buClr>
                <a:srgbClr val="8C1D40"/>
              </a:buClr>
              <a:buSzPts val="1238"/>
              <a:buFont typeface="Arial"/>
              <a:buNone/>
            </a:pPr>
            <a:r>
              <a:rPr b="1" i="0" lang="en" sz="1238" u="none" cap="none" strike="noStrike">
                <a:solidFill>
                  <a:srgbClr val="8C1D40"/>
                </a:solidFill>
                <a:latin typeface="Arial"/>
                <a:ea typeface="Arial"/>
                <a:cs typeface="Arial"/>
                <a:sym typeface="Arial"/>
              </a:rPr>
              <a:t>U.S. News and World Report</a:t>
            </a:r>
            <a:endParaRPr b="0" i="0" sz="1400" u="none" cap="none" strike="noStrike">
              <a:solidFill>
                <a:srgbClr val="000000"/>
              </a:solidFill>
              <a:latin typeface="Arial"/>
              <a:ea typeface="Arial"/>
              <a:cs typeface="Arial"/>
              <a:sym typeface="Arial"/>
            </a:endParaRPr>
          </a:p>
        </p:txBody>
      </p:sp>
      <p:sp>
        <p:nvSpPr>
          <p:cNvPr id="145" name="Google Shape;145;p40"/>
          <p:cNvSpPr/>
          <p:nvPr/>
        </p:nvSpPr>
        <p:spPr>
          <a:xfrm>
            <a:off x="4143330" y="233335"/>
            <a:ext cx="4444800" cy="1714500"/>
          </a:xfrm>
          <a:prstGeom prst="rect">
            <a:avLst/>
          </a:prstGeom>
          <a:noFill/>
          <a:ln>
            <a:noFill/>
          </a:ln>
        </p:spPr>
        <p:txBody>
          <a:bodyPr anchorCtr="0" anchor="ctr" bIns="26775" lIns="26775" spcFirstLastPara="1" rIns="26775" wrap="square" tIns="26775">
            <a:noAutofit/>
          </a:bodyPr>
          <a:lstStyle/>
          <a:p>
            <a:pPr indent="0" lvl="0" marL="0" marR="0" rtl="0" algn="l">
              <a:lnSpc>
                <a:spcPct val="70000"/>
              </a:lnSpc>
              <a:spcBef>
                <a:spcPts val="0"/>
              </a:spcBef>
              <a:spcAft>
                <a:spcPts val="0"/>
              </a:spcAft>
              <a:buClr>
                <a:srgbClr val="000000"/>
              </a:buClr>
              <a:buSzPts val="5138"/>
              <a:buFont typeface="Arial"/>
              <a:buNone/>
            </a:pPr>
            <a:r>
              <a:rPr b="1" i="0" lang="en" sz="5138" u="none" cap="none" strike="noStrike">
                <a:solidFill>
                  <a:srgbClr val="000000"/>
                </a:solidFill>
                <a:latin typeface="Arial"/>
                <a:ea typeface="Arial"/>
                <a:cs typeface="Arial"/>
                <a:sym typeface="Arial"/>
              </a:rPr>
              <a:t>ASU is #1 in the U.S. for innovation</a:t>
            </a:r>
            <a:endParaRPr b="0" i="0" sz="1400" u="none" cap="none" strike="noStrike">
              <a:solidFill>
                <a:srgbClr val="000000"/>
              </a:solidFill>
              <a:latin typeface="Arial"/>
              <a:ea typeface="Arial"/>
              <a:cs typeface="Arial"/>
              <a:sym typeface="Arial"/>
            </a:endParaRPr>
          </a:p>
        </p:txBody>
      </p:sp>
      <p:pic>
        <p:nvPicPr>
          <p:cNvPr descr="pasted-image.tiff" id="146" name="Google Shape;146;p40"/>
          <p:cNvPicPr preferRelativeResize="0"/>
          <p:nvPr/>
        </p:nvPicPr>
        <p:blipFill rotWithShape="1">
          <a:blip r:embed="rId3">
            <a:alphaModFix/>
          </a:blip>
          <a:srcRect b="0" l="71962" r="0" t="0"/>
          <a:stretch/>
        </p:blipFill>
        <p:spPr>
          <a:xfrm>
            <a:off x="5670138" y="2036077"/>
            <a:ext cx="960813" cy="1028097"/>
          </a:xfrm>
          <a:prstGeom prst="rect">
            <a:avLst/>
          </a:prstGeom>
          <a:noFill/>
          <a:ln>
            <a:noFill/>
          </a:ln>
        </p:spPr>
      </p:pic>
      <p:sp>
        <p:nvSpPr>
          <p:cNvPr id="147" name="Google Shape;147;p40"/>
          <p:cNvSpPr/>
          <p:nvPr/>
        </p:nvSpPr>
        <p:spPr>
          <a:xfrm>
            <a:off x="4230426" y="3022754"/>
            <a:ext cx="1208700" cy="331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#5 online MBA program in nation</a:t>
            </a:r>
            <a:endParaRPr b="0" i="0" sz="1400" u="none" cap="none" strike="noStrike">
              <a:solidFill>
                <a:srgbClr val="000000"/>
              </a:solidFill>
              <a:latin typeface="Arial"/>
              <a:ea typeface="Arial"/>
              <a:cs typeface="Arial"/>
              <a:sym typeface="Arial"/>
            </a:endParaRPr>
          </a:p>
        </p:txBody>
      </p:sp>
      <p:sp>
        <p:nvSpPr>
          <p:cNvPr id="148" name="Google Shape;148;p40"/>
          <p:cNvSpPr/>
          <p:nvPr/>
        </p:nvSpPr>
        <p:spPr>
          <a:xfrm>
            <a:off x="6871574" y="3046567"/>
            <a:ext cx="1159500" cy="331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292929"/>
              </a:buClr>
              <a:buSzPts val="900"/>
              <a:buFont typeface="Arial"/>
              <a:buNone/>
            </a:pPr>
            <a:r>
              <a:rPr b="1" i="0" lang="en" sz="900" u="none" cap="none" strike="noStrike">
                <a:solidFill>
                  <a:srgbClr val="292929"/>
                </a:solidFill>
                <a:latin typeface="Arial"/>
                <a:ea typeface="Arial"/>
                <a:cs typeface="Arial"/>
                <a:sym typeface="Arial"/>
              </a:rPr>
              <a:t>#1 producer of Fulbright scholars</a:t>
            </a:r>
            <a:endParaRPr b="0" i="0" sz="1400" u="none" cap="none" strike="noStrike">
              <a:solidFill>
                <a:srgbClr val="000000"/>
              </a:solidFill>
              <a:latin typeface="Arial"/>
              <a:ea typeface="Arial"/>
              <a:cs typeface="Arial"/>
              <a:sym typeface="Arial"/>
            </a:endParaRPr>
          </a:p>
        </p:txBody>
      </p:sp>
      <p:sp>
        <p:nvSpPr>
          <p:cNvPr id="149" name="Google Shape;149;p40"/>
          <p:cNvSpPr/>
          <p:nvPr/>
        </p:nvSpPr>
        <p:spPr>
          <a:xfrm>
            <a:off x="5575613" y="3022754"/>
            <a:ext cx="1159500" cy="331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#11 school to earn an online degree</a:t>
            </a:r>
            <a:endParaRPr b="0" i="0" sz="1400" u="none" cap="none" strike="noStrike">
              <a:solidFill>
                <a:srgbClr val="000000"/>
              </a:solidFill>
              <a:latin typeface="Arial"/>
              <a:ea typeface="Arial"/>
              <a:cs typeface="Arial"/>
              <a:sym typeface="Arial"/>
            </a:endParaRPr>
          </a:p>
        </p:txBody>
      </p:sp>
      <p:cxnSp>
        <p:nvCxnSpPr>
          <p:cNvPr id="150" name="Google Shape;150;p40"/>
          <p:cNvCxnSpPr/>
          <p:nvPr/>
        </p:nvCxnSpPr>
        <p:spPr>
          <a:xfrm rot="10800000">
            <a:off x="2214563" y="3963165"/>
            <a:ext cx="0" cy="1002300"/>
          </a:xfrm>
          <a:prstGeom prst="straightConnector1">
            <a:avLst/>
          </a:prstGeom>
          <a:noFill/>
          <a:ln cap="rnd" cmpd="sng" w="38100">
            <a:solidFill>
              <a:srgbClr val="000000"/>
            </a:solidFill>
            <a:prstDash val="dashDot"/>
            <a:round/>
            <a:headEnd len="sm" w="sm" type="none"/>
            <a:tailEnd len="sm" w="sm" type="none"/>
          </a:ln>
        </p:spPr>
      </p:cxnSp>
      <p:sp>
        <p:nvSpPr>
          <p:cNvPr id="151" name="Google Shape;151;p40"/>
          <p:cNvSpPr/>
          <p:nvPr/>
        </p:nvSpPr>
        <p:spPr>
          <a:xfrm>
            <a:off x="4621153" y="3952759"/>
            <a:ext cx="1883700" cy="10230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575"/>
              <a:buFont typeface="Arial"/>
              <a:buNone/>
            </a:pPr>
            <a:r>
              <a:rPr b="0" i="0" lang="en" sz="1575" u="none" cap="none" strike="noStrike">
                <a:solidFill>
                  <a:srgbClr val="000000"/>
                </a:solidFill>
                <a:latin typeface="Arial"/>
                <a:ea typeface="Arial"/>
                <a:cs typeface="Arial"/>
                <a:sym typeface="Arial"/>
              </a:rPr>
              <a:t>“One of the ‘</a:t>
            </a:r>
            <a:r>
              <a:rPr b="1" i="0" lang="en" sz="1575" u="none" cap="none" strike="noStrike">
                <a:solidFill>
                  <a:srgbClr val="000000"/>
                </a:solidFill>
                <a:latin typeface="Arial"/>
                <a:ea typeface="Arial"/>
                <a:cs typeface="Arial"/>
                <a:sym typeface="Arial"/>
              </a:rPr>
              <a:t>best buy</a:t>
            </a:r>
            <a:r>
              <a:rPr b="0" i="0" lang="en" sz="1575" u="none" cap="none" strike="noStrike">
                <a:solidFill>
                  <a:srgbClr val="000000"/>
                </a:solidFill>
                <a:latin typeface="Arial"/>
                <a:ea typeface="Arial"/>
                <a:cs typeface="Arial"/>
                <a:sym typeface="Arial"/>
              </a:rPr>
              <a:t>’ public colleges in the United States.”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75"/>
              </a:spcBef>
              <a:spcAft>
                <a:spcPts val="0"/>
              </a:spcAft>
              <a:buClr>
                <a:srgbClr val="8C1D40"/>
              </a:buClr>
              <a:buSzPts val="1238"/>
              <a:buFont typeface="Arial"/>
              <a:buNone/>
            </a:pPr>
            <a:r>
              <a:rPr b="1" i="0" lang="en" sz="1238" u="none" cap="none" strike="noStrike">
                <a:solidFill>
                  <a:srgbClr val="8C1D40"/>
                </a:solidFill>
                <a:latin typeface="Arial"/>
                <a:ea typeface="Arial"/>
                <a:cs typeface="Arial"/>
                <a:sym typeface="Arial"/>
              </a:rPr>
              <a:t>Fiske Guide to Colleges</a:t>
            </a:r>
            <a:endParaRPr b="0" i="0" sz="1400" u="none" cap="none" strike="noStrike">
              <a:solidFill>
                <a:srgbClr val="000000"/>
              </a:solidFill>
              <a:latin typeface="Arial"/>
              <a:ea typeface="Arial"/>
              <a:cs typeface="Arial"/>
              <a:sym typeface="Arial"/>
            </a:endParaRPr>
          </a:p>
        </p:txBody>
      </p:sp>
      <p:sp>
        <p:nvSpPr>
          <p:cNvPr id="152" name="Google Shape;152;p40"/>
          <p:cNvSpPr/>
          <p:nvPr/>
        </p:nvSpPr>
        <p:spPr>
          <a:xfrm>
            <a:off x="2439491" y="3952759"/>
            <a:ext cx="1831800" cy="10230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575"/>
              <a:buFont typeface="Arial"/>
              <a:buNone/>
            </a:pPr>
            <a:r>
              <a:rPr b="0" i="0" lang="en" sz="1575" u="none" cap="none" strike="noStrike">
                <a:solidFill>
                  <a:srgbClr val="000000"/>
                </a:solidFill>
                <a:latin typeface="Arial"/>
                <a:ea typeface="Arial"/>
                <a:cs typeface="Arial"/>
                <a:sym typeface="Arial"/>
              </a:rPr>
              <a:t>“One of higher </a:t>
            </a:r>
            <a:br>
              <a:rPr b="0" i="0" lang="en" sz="1575" u="none" cap="none" strike="noStrike">
                <a:solidFill>
                  <a:srgbClr val="000000"/>
                </a:solidFill>
                <a:latin typeface="Arial"/>
                <a:ea typeface="Arial"/>
                <a:cs typeface="Arial"/>
                <a:sym typeface="Arial"/>
              </a:rPr>
            </a:br>
            <a:r>
              <a:rPr b="0" i="0" lang="en" sz="1575" u="none" cap="none" strike="noStrike">
                <a:solidFill>
                  <a:srgbClr val="000000"/>
                </a:solidFill>
                <a:latin typeface="Arial"/>
                <a:ea typeface="Arial"/>
                <a:cs typeface="Arial"/>
                <a:sym typeface="Arial"/>
              </a:rPr>
              <a:t>education’s </a:t>
            </a:r>
            <a:r>
              <a:rPr b="1" i="0" lang="en" sz="1575" u="none" cap="none" strike="noStrike">
                <a:solidFill>
                  <a:srgbClr val="000000"/>
                </a:solidFill>
                <a:latin typeface="Arial"/>
                <a:ea typeface="Arial"/>
                <a:cs typeface="Arial"/>
                <a:sym typeface="Arial"/>
              </a:rPr>
              <a:t>most innovative leaders</a:t>
            </a:r>
            <a:r>
              <a:rPr b="0" i="0" lang="en" sz="1575"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75"/>
              </a:spcBef>
              <a:spcAft>
                <a:spcPts val="0"/>
              </a:spcAft>
              <a:buClr>
                <a:srgbClr val="8C1D40"/>
              </a:buClr>
              <a:buSzPts val="1238"/>
              <a:buFont typeface="Arial"/>
              <a:buNone/>
            </a:pPr>
            <a:r>
              <a:rPr b="1" i="0" lang="en" sz="1238" u="none" cap="none" strike="noStrike">
                <a:solidFill>
                  <a:srgbClr val="8C1D40"/>
                </a:solidFill>
                <a:latin typeface="Arial"/>
                <a:ea typeface="Arial"/>
                <a:cs typeface="Arial"/>
                <a:sym typeface="Arial"/>
              </a:rPr>
              <a:t>Carnegie Corporation</a:t>
            </a:r>
            <a:endParaRPr b="0" i="0" sz="1400" u="none" cap="none" strike="noStrike">
              <a:solidFill>
                <a:srgbClr val="000000"/>
              </a:solidFill>
              <a:latin typeface="Arial"/>
              <a:ea typeface="Arial"/>
              <a:cs typeface="Arial"/>
              <a:sym typeface="Arial"/>
            </a:endParaRPr>
          </a:p>
        </p:txBody>
      </p:sp>
      <p:sp>
        <p:nvSpPr>
          <p:cNvPr id="153" name="Google Shape;153;p40"/>
          <p:cNvSpPr/>
          <p:nvPr/>
        </p:nvSpPr>
        <p:spPr>
          <a:xfrm>
            <a:off x="231933" y="3933715"/>
            <a:ext cx="1795800" cy="1061100"/>
          </a:xfrm>
          <a:prstGeom prst="rect">
            <a:avLst/>
          </a:prstGeom>
          <a:noFill/>
          <a:ln>
            <a:noFill/>
          </a:ln>
        </p:spPr>
        <p:txBody>
          <a:bodyPr anchorCtr="0" anchor="ctr" bIns="26775" lIns="26775" spcFirstLastPara="1" rIns="26775" wrap="square" tIns="26775">
            <a:noAutofit/>
          </a:bodyPr>
          <a:lstStyle/>
          <a:p>
            <a:pPr indent="0" lvl="0" marL="0" marR="0" rtl="0" algn="l">
              <a:lnSpc>
                <a:spcPct val="100000"/>
              </a:lnSpc>
              <a:spcBef>
                <a:spcPts val="0"/>
              </a:spcBef>
              <a:spcAft>
                <a:spcPts val="0"/>
              </a:spcAft>
              <a:buClr>
                <a:srgbClr val="000000"/>
              </a:buClr>
              <a:buSzPts val="1575"/>
              <a:buFont typeface="Arial"/>
              <a:buNone/>
            </a:pPr>
            <a:r>
              <a:rPr b="0" i="0" lang="en" sz="1575" u="none" cap="none" strike="noStrike">
                <a:solidFill>
                  <a:srgbClr val="000000"/>
                </a:solidFill>
                <a:latin typeface="Arial"/>
                <a:ea typeface="Arial"/>
                <a:cs typeface="Arial"/>
                <a:sym typeface="Arial"/>
              </a:rPr>
              <a:t>“One of the </a:t>
            </a:r>
            <a:r>
              <a:rPr b="1" i="0" lang="en" sz="1575" u="none" cap="none" strike="noStrike">
                <a:solidFill>
                  <a:srgbClr val="000000"/>
                </a:solidFill>
                <a:latin typeface="Arial"/>
                <a:ea typeface="Arial"/>
                <a:cs typeface="Arial"/>
                <a:sym typeface="Arial"/>
              </a:rPr>
              <a:t>most radical redesigns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75"/>
              <a:buFont typeface="Arial"/>
              <a:buNone/>
            </a:pPr>
            <a:r>
              <a:rPr b="1" i="0" lang="en" sz="1575" u="none" cap="none" strike="noStrike">
                <a:solidFill>
                  <a:srgbClr val="000000"/>
                </a:solidFill>
                <a:latin typeface="Arial"/>
                <a:ea typeface="Arial"/>
                <a:cs typeface="Arial"/>
                <a:sym typeface="Arial"/>
              </a:rPr>
              <a:t>in higher learning</a:t>
            </a:r>
            <a:r>
              <a:rPr b="0" i="0" lang="en" sz="1575"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375"/>
              </a:spcBef>
              <a:spcAft>
                <a:spcPts val="0"/>
              </a:spcAft>
              <a:buClr>
                <a:srgbClr val="8C1D40"/>
              </a:buClr>
              <a:buSzPts val="1238"/>
              <a:buFont typeface="Arial"/>
              <a:buNone/>
            </a:pPr>
            <a:r>
              <a:rPr b="1" i="0" lang="en" sz="1238" u="none" cap="none" strike="noStrike">
                <a:solidFill>
                  <a:srgbClr val="8C1D40"/>
                </a:solidFill>
                <a:latin typeface="Arial"/>
                <a:ea typeface="Arial"/>
                <a:cs typeface="Arial"/>
                <a:sym typeface="Arial"/>
              </a:rPr>
              <a:t>Newsweek</a:t>
            </a:r>
            <a:endParaRPr b="0" i="0" sz="1400" u="none" cap="none" strike="noStrike">
              <a:solidFill>
                <a:srgbClr val="000000"/>
              </a:solidFill>
              <a:latin typeface="Arial"/>
              <a:ea typeface="Arial"/>
              <a:cs typeface="Arial"/>
              <a:sym typeface="Arial"/>
            </a:endParaRPr>
          </a:p>
        </p:txBody>
      </p:sp>
      <p:cxnSp>
        <p:nvCxnSpPr>
          <p:cNvPr id="154" name="Google Shape;154;p40"/>
          <p:cNvCxnSpPr/>
          <p:nvPr/>
        </p:nvCxnSpPr>
        <p:spPr>
          <a:xfrm rot="10800000">
            <a:off x="4400550" y="3963165"/>
            <a:ext cx="0" cy="1002300"/>
          </a:xfrm>
          <a:prstGeom prst="straightConnector1">
            <a:avLst/>
          </a:prstGeom>
          <a:noFill/>
          <a:ln cap="rnd" cmpd="sng" w="38100">
            <a:solidFill>
              <a:srgbClr val="000000"/>
            </a:solidFill>
            <a:prstDash val="dashDot"/>
            <a:round/>
            <a:headEnd len="sm" w="sm" type="none"/>
            <a:tailEnd len="sm" w="sm" type="none"/>
          </a:ln>
        </p:spPr>
      </p:cxnSp>
      <p:cxnSp>
        <p:nvCxnSpPr>
          <p:cNvPr id="155" name="Google Shape;155;p40"/>
          <p:cNvCxnSpPr/>
          <p:nvPr/>
        </p:nvCxnSpPr>
        <p:spPr>
          <a:xfrm rot="10800000">
            <a:off x="6715125" y="3963165"/>
            <a:ext cx="0" cy="1002300"/>
          </a:xfrm>
          <a:prstGeom prst="straightConnector1">
            <a:avLst/>
          </a:prstGeom>
          <a:noFill/>
          <a:ln cap="rnd" cmpd="sng" w="38100">
            <a:solidFill>
              <a:srgbClr val="000000"/>
            </a:solidFill>
            <a:prstDash val="dashDot"/>
            <a:round/>
            <a:headEnd len="sm" w="sm" type="none"/>
            <a:tailEnd len="sm" w="sm" type="none"/>
          </a:ln>
        </p:spPr>
      </p:cxnSp>
      <p:sp>
        <p:nvSpPr>
          <p:cNvPr id="156" name="Google Shape;156;p40"/>
          <p:cNvSpPr txBox="1"/>
          <p:nvPr>
            <p:ph idx="12" type="sldNum"/>
          </p:nvPr>
        </p:nvSpPr>
        <p:spPr>
          <a:xfrm>
            <a:off x="4484619" y="4905375"/>
            <a:ext cx="170100" cy="176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line with 3 column">
  <p:cSld name="Headline with 3 column">
    <p:spTree>
      <p:nvGrpSpPr>
        <p:cNvPr id="157" name="Shape 157"/>
        <p:cNvGrpSpPr/>
        <p:nvPr/>
      </p:nvGrpSpPr>
      <p:grpSpPr>
        <a:xfrm>
          <a:off x="0" y="0"/>
          <a:ext cx="0" cy="0"/>
          <a:chOff x="0" y="0"/>
          <a:chExt cx="0" cy="0"/>
        </a:xfrm>
      </p:grpSpPr>
      <p:sp>
        <p:nvSpPr>
          <p:cNvPr id="158" name="Google Shape;158;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59" name="Google Shape;159;p41"/>
          <p:cNvSpPr txBox="1"/>
          <p:nvPr>
            <p:ph idx="1" type="body"/>
          </p:nvPr>
        </p:nvSpPr>
        <p:spPr>
          <a:xfrm>
            <a:off x="6215500" y="11630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160" name="Google Shape;160;p41"/>
          <p:cNvSpPr txBox="1"/>
          <p:nvPr>
            <p:ph idx="2" type="body"/>
          </p:nvPr>
        </p:nvSpPr>
        <p:spPr>
          <a:xfrm>
            <a:off x="3274550" y="118466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161" name="Google Shape;161;p41"/>
          <p:cNvSpPr txBox="1"/>
          <p:nvPr>
            <p:ph idx="3" type="body"/>
          </p:nvPr>
        </p:nvSpPr>
        <p:spPr>
          <a:xfrm>
            <a:off x="405375" y="1204825"/>
            <a:ext cx="2403600" cy="32016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Layout 1">
    <p:spTree>
      <p:nvGrpSpPr>
        <p:cNvPr id="162" name="Shape 162"/>
        <p:cNvGrpSpPr/>
        <p:nvPr/>
      </p:nvGrpSpPr>
      <p:grpSpPr>
        <a:xfrm>
          <a:off x="0" y="0"/>
          <a:ext cx="0" cy="0"/>
          <a:chOff x="0" y="0"/>
          <a:chExt cx="0" cy="0"/>
        </a:xfrm>
      </p:grpSpPr>
      <p:sp>
        <p:nvSpPr>
          <p:cNvPr id="163" name="Google Shape;163;p42"/>
          <p:cNvSpPr txBox="1"/>
          <p:nvPr>
            <p:ph idx="1" type="subTitle"/>
          </p:nvPr>
        </p:nvSpPr>
        <p:spPr>
          <a:xfrm>
            <a:off x="311700" y="1005325"/>
            <a:ext cx="7508700" cy="357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9pPr>
          </a:lstStyle>
          <a:p/>
        </p:txBody>
      </p:sp>
      <p:sp>
        <p:nvSpPr>
          <p:cNvPr id="164" name="Google Shape;164;p42"/>
          <p:cNvSpPr txBox="1"/>
          <p:nvPr>
            <p:ph type="title"/>
          </p:nvPr>
        </p:nvSpPr>
        <p:spPr>
          <a:xfrm>
            <a:off x="311700" y="11308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7200"/>
              <a:buFont typeface="Arial"/>
              <a:buNone/>
              <a:defRPr b="1" i="0" sz="7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2">
  <p:cSld name="Gold chapter break or bold statement gold 2">
    <p:bg>
      <p:bgPr>
        <a:solidFill>
          <a:schemeClr val="accent1"/>
        </a:solidFill>
      </p:bgPr>
    </p:bg>
    <p:spTree>
      <p:nvGrpSpPr>
        <p:cNvPr id="165" name="Shape 165"/>
        <p:cNvGrpSpPr/>
        <p:nvPr/>
      </p:nvGrpSpPr>
      <p:grpSpPr>
        <a:xfrm>
          <a:off x="0" y="0"/>
          <a:ext cx="0" cy="0"/>
          <a:chOff x="0" y="0"/>
          <a:chExt cx="0" cy="0"/>
        </a:xfrm>
      </p:grpSpPr>
      <p:sp>
        <p:nvSpPr>
          <p:cNvPr id="166" name="Google Shape;166;p43"/>
          <p:cNvSpPr txBox="1"/>
          <p:nvPr>
            <p:ph type="title"/>
          </p:nvPr>
        </p:nvSpPr>
        <p:spPr>
          <a:xfrm>
            <a:off x="311700" y="12832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7200"/>
              <a:buFont typeface="Arial"/>
              <a:buNone/>
              <a:defRPr b="1" i="0" sz="7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67" name="Google Shape;167;p43"/>
          <p:cNvSpPr txBox="1"/>
          <p:nvPr>
            <p:ph idx="1" type="subTitle"/>
          </p:nvPr>
        </p:nvSpPr>
        <p:spPr>
          <a:xfrm>
            <a:off x="436825" y="1005325"/>
            <a:ext cx="7508700" cy="357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ld chapter break or bold statement gold 1">
  <p:cSld name="Gold chapter break or bold statement gold 1">
    <p:bg>
      <p:bgPr>
        <a:solidFill>
          <a:schemeClr val="accent2"/>
        </a:solidFill>
      </p:bgPr>
    </p:bg>
    <p:spTree>
      <p:nvGrpSpPr>
        <p:cNvPr id="168" name="Shape 168"/>
        <p:cNvGrpSpPr/>
        <p:nvPr/>
      </p:nvGrpSpPr>
      <p:grpSpPr>
        <a:xfrm>
          <a:off x="0" y="0"/>
          <a:ext cx="0" cy="0"/>
          <a:chOff x="0" y="0"/>
          <a:chExt cx="0" cy="0"/>
        </a:xfrm>
      </p:grpSpPr>
      <p:sp>
        <p:nvSpPr>
          <p:cNvPr id="169" name="Google Shape;169;p44"/>
          <p:cNvSpPr txBox="1"/>
          <p:nvPr>
            <p:ph type="title"/>
          </p:nvPr>
        </p:nvSpPr>
        <p:spPr>
          <a:xfrm>
            <a:off x="311700" y="826025"/>
            <a:ext cx="62463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lt1"/>
              </a:buClr>
              <a:buSzPts val="6200"/>
              <a:buFont typeface="Arial"/>
              <a:buNone/>
              <a:defRPr b="1" i="0" sz="6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6200"/>
              <a:buFont typeface="Arial"/>
              <a:buNone/>
              <a:defRPr b="1" i="0" sz="6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41.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1"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2800">
                <a:solidFill>
                  <a:schemeClr val="dk1"/>
                </a:solidFill>
              </a:defRPr>
            </a:lvl2pPr>
            <a:lvl3pPr indent="0" lvl="2" rtl="0">
              <a:spcBef>
                <a:spcPts val="0"/>
              </a:spcBef>
              <a:spcAft>
                <a:spcPts val="0"/>
              </a:spcAft>
              <a:buClr>
                <a:schemeClr val="dk1"/>
              </a:buClr>
              <a:buSzPts val="1400"/>
              <a:buFont typeface="Arial"/>
              <a:buNone/>
              <a:defRPr b="1" sz="2800">
                <a:solidFill>
                  <a:schemeClr val="dk1"/>
                </a:solidFill>
              </a:defRPr>
            </a:lvl3pPr>
            <a:lvl4pPr indent="0" lvl="3" rtl="0">
              <a:spcBef>
                <a:spcPts val="0"/>
              </a:spcBef>
              <a:spcAft>
                <a:spcPts val="0"/>
              </a:spcAft>
              <a:buClr>
                <a:schemeClr val="dk1"/>
              </a:buClr>
              <a:buSzPts val="1400"/>
              <a:buFont typeface="Arial"/>
              <a:buNone/>
              <a:defRPr b="1" sz="2800">
                <a:solidFill>
                  <a:schemeClr val="dk1"/>
                </a:solidFill>
              </a:defRPr>
            </a:lvl4pPr>
            <a:lvl5pPr indent="0" lvl="4" rtl="0">
              <a:spcBef>
                <a:spcPts val="0"/>
              </a:spcBef>
              <a:spcAft>
                <a:spcPts val="0"/>
              </a:spcAft>
              <a:buClr>
                <a:schemeClr val="dk1"/>
              </a:buClr>
              <a:buSzPts val="1400"/>
              <a:buFont typeface="Arial"/>
              <a:buNone/>
              <a:defRPr b="1" sz="2800">
                <a:solidFill>
                  <a:schemeClr val="dk1"/>
                </a:solidFill>
              </a:defRPr>
            </a:lvl5pPr>
            <a:lvl6pPr indent="0" lvl="5" rtl="0">
              <a:spcBef>
                <a:spcPts val="0"/>
              </a:spcBef>
              <a:spcAft>
                <a:spcPts val="0"/>
              </a:spcAft>
              <a:buClr>
                <a:schemeClr val="dk1"/>
              </a:buClr>
              <a:buSzPts val="1400"/>
              <a:buFont typeface="Arial"/>
              <a:buNone/>
              <a:defRPr b="1" sz="2800">
                <a:solidFill>
                  <a:schemeClr val="dk1"/>
                </a:solidFill>
              </a:defRPr>
            </a:lvl6pPr>
            <a:lvl7pPr indent="0" lvl="6" rtl="0">
              <a:spcBef>
                <a:spcPts val="0"/>
              </a:spcBef>
              <a:spcAft>
                <a:spcPts val="0"/>
              </a:spcAft>
              <a:buClr>
                <a:schemeClr val="dk1"/>
              </a:buClr>
              <a:buSzPts val="1400"/>
              <a:buFont typeface="Arial"/>
              <a:buNone/>
              <a:defRPr b="1" sz="2800">
                <a:solidFill>
                  <a:schemeClr val="dk1"/>
                </a:solidFill>
              </a:defRPr>
            </a:lvl7pPr>
            <a:lvl8pPr indent="0" lvl="7" rtl="0">
              <a:spcBef>
                <a:spcPts val="0"/>
              </a:spcBef>
              <a:spcAft>
                <a:spcPts val="0"/>
              </a:spcAft>
              <a:buClr>
                <a:schemeClr val="dk1"/>
              </a:buClr>
              <a:buSzPts val="1400"/>
              <a:buFont typeface="Arial"/>
              <a:buNone/>
              <a:defRPr b="1" sz="2800">
                <a:solidFill>
                  <a:schemeClr val="dk1"/>
                </a:solidFill>
              </a:defRPr>
            </a:lvl8pPr>
            <a:lvl9pPr indent="0" lvl="8" rtl="0">
              <a:spcBef>
                <a:spcPts val="0"/>
              </a:spcBef>
              <a:spcAft>
                <a:spcPts val="0"/>
              </a:spcAft>
              <a:buClr>
                <a:schemeClr val="dk1"/>
              </a:buClr>
              <a:buSzPts val="1400"/>
              <a:buFont typeface="Arial"/>
              <a:buNone/>
              <a:defRPr b="1"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0" name="Shape 120"/>
        <p:cNvGrpSpPr/>
        <p:nvPr/>
      </p:nvGrpSpPr>
      <p:grpSpPr>
        <a:xfrm>
          <a:off x="0" y="0"/>
          <a:ext cx="0" cy="0"/>
          <a:chOff x="0" y="0"/>
          <a:chExt cx="0" cy="0"/>
        </a:xfrm>
      </p:grpSpPr>
      <p:sp>
        <p:nvSpPr>
          <p:cNvPr id="121" name="Google Shape;121;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22" name="Google Shape;122;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15000"/>
              </a:lnSpc>
              <a:spcBef>
                <a:spcPts val="1600"/>
              </a:spcBef>
              <a:spcAft>
                <a:spcPts val="160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hyperlink" Target="https://docs.google.com/presentation/d/e/2PACX-1vTdGOtR1iUDB1nW7DfAd5rzngFfQxp10DvtWZ82--PyQD1ILB0sgS7iUDWhzwgkG-d01VC84F3AgZkV/pub?start=true&amp;loop=true&amp;delayms=3000" TargetMode="External"/><Relationship Id="rId4" Type="http://schemas.openxmlformats.org/officeDocument/2006/relationships/hyperlink" Target="https://docs.google.com/presentation/d/e/2PACX-1vTdGOtR1iUDB1nW7DfAd5rzngFfQxp10DvtWZ82--PyQD1ILB0sgS7iUDWhzwgkG-d01VC84F3AgZkV/pub?start=true&amp;loop=true&amp;delayms=500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29.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5.jpg"/><Relationship Id="rId5" Type="http://schemas.openxmlformats.org/officeDocument/2006/relationships/image" Target="../media/image31.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45"/>
          <p:cNvSpPr/>
          <p:nvPr/>
        </p:nvSpPr>
        <p:spPr>
          <a:xfrm>
            <a:off x="2692950" y="2371350"/>
            <a:ext cx="3758100" cy="400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5">
            <a:hlinkClick r:id="rId3"/>
          </p:cNvPr>
          <p:cNvSpPr txBox="1"/>
          <p:nvPr>
            <p:ph type="title"/>
          </p:nvPr>
        </p:nvSpPr>
        <p:spPr>
          <a:xfrm>
            <a:off x="2648375" y="2371350"/>
            <a:ext cx="3847200" cy="40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Click to begin image slideshow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32" name="Shape 232"/>
        <p:cNvGrpSpPr/>
        <p:nvPr/>
      </p:nvGrpSpPr>
      <p:grpSpPr>
        <a:xfrm>
          <a:off x="0" y="0"/>
          <a:ext cx="0" cy="0"/>
          <a:chOff x="0" y="0"/>
          <a:chExt cx="0" cy="0"/>
        </a:xfrm>
      </p:grpSpPr>
      <p:sp>
        <p:nvSpPr>
          <p:cNvPr id="233" name="Google Shape;233;p54"/>
          <p:cNvSpPr txBox="1"/>
          <p:nvPr/>
        </p:nvSpPr>
        <p:spPr>
          <a:xfrm>
            <a:off x="212106" y="445025"/>
            <a:ext cx="45213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rial"/>
              <a:buNone/>
            </a:pPr>
            <a:r>
              <a:rPr b="1" i="0" lang="en" sz="2800" u="none" cap="none" strike="noStrike">
                <a:solidFill>
                  <a:schemeClr val="dk1"/>
                </a:solidFill>
                <a:highlight>
                  <a:srgbClr val="FFC000"/>
                </a:highlight>
                <a:latin typeface="Arial"/>
                <a:ea typeface="Arial"/>
                <a:cs typeface="Arial"/>
                <a:sym typeface="Arial"/>
              </a:rPr>
              <a:t> Education for Humanity</a:t>
            </a:r>
            <a:r>
              <a:rPr b="1" i="0" lang="en" sz="2800" u="none" cap="none" strike="noStrike">
                <a:solidFill>
                  <a:srgbClr val="FFC000"/>
                </a:solidFill>
                <a:highlight>
                  <a:srgbClr val="FFC000"/>
                </a:highlight>
                <a:latin typeface="Arial"/>
                <a:ea typeface="Arial"/>
                <a:cs typeface="Arial"/>
                <a:sym typeface="Arial"/>
              </a:rPr>
              <a:t>.</a:t>
            </a:r>
            <a:r>
              <a:rPr b="1" i="0" lang="en" sz="2800" u="none" cap="none" strike="noStrike">
                <a:solidFill>
                  <a:schemeClr val="dk1"/>
                </a:solidFill>
                <a:highlight>
                  <a:srgbClr val="FFC000"/>
                </a:highlight>
                <a:latin typeface="Arial"/>
                <a:ea typeface="Arial"/>
                <a:cs typeface="Arial"/>
                <a:sym typeface="Arial"/>
              </a:rPr>
              <a:t> </a:t>
            </a:r>
            <a:endParaRPr b="1" i="0" sz="2800" u="none" cap="none" strike="noStrike">
              <a:solidFill>
                <a:schemeClr val="dk1"/>
              </a:solidFill>
              <a:highlight>
                <a:srgbClr val="FFC000"/>
              </a:highlight>
              <a:latin typeface="Arial"/>
              <a:ea typeface="Arial"/>
              <a:cs typeface="Arial"/>
              <a:sym typeface="Arial"/>
            </a:endParaRPr>
          </a:p>
        </p:txBody>
      </p:sp>
      <p:sp>
        <p:nvSpPr>
          <p:cNvPr id="234" name="Google Shape;234;p54"/>
          <p:cNvSpPr txBox="1"/>
          <p:nvPr/>
        </p:nvSpPr>
        <p:spPr>
          <a:xfrm>
            <a:off x="768900" y="1486375"/>
            <a:ext cx="7606200" cy="20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0" i="0" lang="en" sz="2000" u="none" cap="none" strike="noStrike">
                <a:solidFill>
                  <a:srgbClr val="000000"/>
                </a:solidFill>
                <a:latin typeface="Arial"/>
                <a:ea typeface="Arial"/>
                <a:cs typeface="Arial"/>
                <a:sym typeface="Arial"/>
              </a:rPr>
              <a:t>Arizona State University (ASU) is working in </a:t>
            </a:r>
            <a:r>
              <a:rPr b="1" i="0" lang="en" sz="2000" u="none" cap="none" strike="noStrike">
                <a:solidFill>
                  <a:srgbClr val="FFC000"/>
                </a:solidFill>
              </a:rPr>
              <a:t>collaboration with local organizations </a:t>
            </a:r>
            <a:r>
              <a:rPr b="0" i="0" lang="en" sz="2000" u="none" cap="none" strike="noStrike">
                <a:solidFill>
                  <a:srgbClr val="000000"/>
                </a:solidFill>
                <a:latin typeface="Arial"/>
                <a:ea typeface="Arial"/>
                <a:cs typeface="Arial"/>
                <a:sym typeface="Arial"/>
              </a:rPr>
              <a:t>to provide </a:t>
            </a:r>
            <a:r>
              <a:rPr b="1" lang="en" sz="2000">
                <a:solidFill>
                  <a:srgbClr val="FFC000"/>
                </a:solidFill>
              </a:rPr>
              <a:t>postsecondary preparation</a:t>
            </a:r>
            <a:r>
              <a:rPr lang="en" sz="2000"/>
              <a:t> </a:t>
            </a:r>
            <a:r>
              <a:rPr b="0" i="0" lang="en" sz="2000" u="none" cap="none" strike="noStrike">
                <a:solidFill>
                  <a:srgbClr val="000000"/>
                </a:solidFill>
                <a:latin typeface="Arial"/>
                <a:ea typeface="Arial"/>
                <a:cs typeface="Arial"/>
                <a:sym typeface="Arial"/>
              </a:rPr>
              <a:t>through </a:t>
            </a:r>
            <a:r>
              <a:rPr b="1" i="0" lang="en" sz="2000" u="none" cap="none" strike="noStrike">
                <a:solidFill>
                  <a:srgbClr val="FFC000"/>
                </a:solidFill>
              </a:rPr>
              <a:t>tech-enabled solutions</a:t>
            </a:r>
            <a:r>
              <a:rPr b="0" i="0" lang="en" sz="2000" u="none" cap="none" strike="noStrike">
                <a:solidFill>
                  <a:srgbClr val="000000"/>
                </a:solidFill>
                <a:latin typeface="Arial"/>
                <a:ea typeface="Arial"/>
                <a:cs typeface="Arial"/>
                <a:sym typeface="Arial"/>
              </a:rPr>
              <a:t> that support refugee learners and local communities </a:t>
            </a:r>
            <a:r>
              <a:rPr lang="en" sz="2000"/>
              <a:t>affected by displacement. </a:t>
            </a:r>
            <a:endParaRPr b="0" i="0" sz="2000" u="none" cap="none" strike="noStrike">
              <a:solidFill>
                <a:srgbClr val="000000"/>
              </a:solidFill>
              <a:latin typeface="Arial"/>
              <a:ea typeface="Arial"/>
              <a:cs typeface="Arial"/>
              <a:sym typeface="Arial"/>
            </a:endParaRPr>
          </a:p>
        </p:txBody>
      </p:sp>
      <p:pic>
        <p:nvPicPr>
          <p:cNvPr id="235" name="Google Shape;235;p54"/>
          <p:cNvPicPr preferRelativeResize="0"/>
          <p:nvPr/>
        </p:nvPicPr>
        <p:blipFill>
          <a:blip r:embed="rId3">
            <a:alphaModFix/>
          </a:blip>
          <a:stretch>
            <a:fillRect/>
          </a:stretch>
        </p:blipFill>
        <p:spPr>
          <a:xfrm>
            <a:off x="535275" y="3778229"/>
            <a:ext cx="1099150" cy="928846"/>
          </a:xfrm>
          <a:prstGeom prst="rect">
            <a:avLst/>
          </a:prstGeom>
          <a:noFill/>
          <a:ln>
            <a:noFill/>
          </a:ln>
        </p:spPr>
      </p:pic>
      <p:pic>
        <p:nvPicPr>
          <p:cNvPr id="236" name="Google Shape;236;p54"/>
          <p:cNvPicPr preferRelativeResize="0"/>
          <p:nvPr/>
        </p:nvPicPr>
        <p:blipFill>
          <a:blip r:embed="rId4">
            <a:alphaModFix/>
          </a:blip>
          <a:stretch>
            <a:fillRect/>
          </a:stretch>
        </p:blipFill>
        <p:spPr>
          <a:xfrm>
            <a:off x="1654988" y="3894242"/>
            <a:ext cx="1039325" cy="696820"/>
          </a:xfrm>
          <a:prstGeom prst="rect">
            <a:avLst/>
          </a:prstGeom>
          <a:noFill/>
          <a:ln>
            <a:noFill/>
          </a:ln>
        </p:spPr>
      </p:pic>
      <p:pic>
        <p:nvPicPr>
          <p:cNvPr id="237" name="Google Shape;237;p54"/>
          <p:cNvPicPr preferRelativeResize="0"/>
          <p:nvPr/>
        </p:nvPicPr>
        <p:blipFill>
          <a:blip r:embed="rId5">
            <a:alphaModFix/>
          </a:blip>
          <a:stretch>
            <a:fillRect/>
          </a:stretch>
        </p:blipFill>
        <p:spPr>
          <a:xfrm>
            <a:off x="4684900" y="4054463"/>
            <a:ext cx="1152525" cy="542925"/>
          </a:xfrm>
          <a:prstGeom prst="rect">
            <a:avLst/>
          </a:prstGeom>
          <a:noFill/>
          <a:ln>
            <a:noFill/>
          </a:ln>
        </p:spPr>
      </p:pic>
      <p:pic>
        <p:nvPicPr>
          <p:cNvPr id="238" name="Google Shape;238;p54"/>
          <p:cNvPicPr preferRelativeResize="0"/>
          <p:nvPr/>
        </p:nvPicPr>
        <p:blipFill>
          <a:blip r:embed="rId6">
            <a:alphaModFix/>
          </a:blip>
          <a:stretch>
            <a:fillRect/>
          </a:stretch>
        </p:blipFill>
        <p:spPr>
          <a:xfrm>
            <a:off x="6008173" y="3954610"/>
            <a:ext cx="1220100" cy="742670"/>
          </a:xfrm>
          <a:prstGeom prst="rect">
            <a:avLst/>
          </a:prstGeom>
          <a:noFill/>
          <a:ln>
            <a:noFill/>
          </a:ln>
        </p:spPr>
      </p:pic>
      <p:pic>
        <p:nvPicPr>
          <p:cNvPr id="239" name="Google Shape;239;p54"/>
          <p:cNvPicPr preferRelativeResize="0"/>
          <p:nvPr/>
        </p:nvPicPr>
        <p:blipFill>
          <a:blip r:embed="rId7">
            <a:alphaModFix/>
          </a:blip>
          <a:stretch>
            <a:fillRect/>
          </a:stretch>
        </p:blipFill>
        <p:spPr>
          <a:xfrm>
            <a:off x="2907952" y="3914634"/>
            <a:ext cx="1606200" cy="656054"/>
          </a:xfrm>
          <a:prstGeom prst="rect">
            <a:avLst/>
          </a:prstGeom>
          <a:noFill/>
          <a:ln>
            <a:noFill/>
          </a:ln>
        </p:spPr>
      </p:pic>
      <p:pic>
        <p:nvPicPr>
          <p:cNvPr id="240" name="Google Shape;240;p54"/>
          <p:cNvPicPr preferRelativeResize="0"/>
          <p:nvPr/>
        </p:nvPicPr>
        <p:blipFill>
          <a:blip r:embed="rId8">
            <a:alphaModFix/>
          </a:blip>
          <a:stretch>
            <a:fillRect/>
          </a:stretch>
        </p:blipFill>
        <p:spPr>
          <a:xfrm>
            <a:off x="7563650" y="3871325"/>
            <a:ext cx="811441" cy="742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55"/>
          <p:cNvSpPr txBox="1"/>
          <p:nvPr>
            <p:ph type="title"/>
          </p:nvPr>
        </p:nvSpPr>
        <p:spPr>
          <a:xfrm>
            <a:off x="311700" y="445025"/>
            <a:ext cx="8520600" cy="93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rial"/>
              <a:buNone/>
            </a:pPr>
            <a:r>
              <a:rPr b="1" i="0" lang="en" sz="2800" u="none" cap="none" strike="noStrike">
                <a:solidFill>
                  <a:srgbClr val="292929"/>
                </a:solidFill>
                <a:highlight>
                  <a:srgbClr val="FFC000"/>
                </a:highlight>
                <a:latin typeface="Arial"/>
                <a:ea typeface="Arial"/>
                <a:cs typeface="Arial"/>
                <a:sym typeface="Arial"/>
              </a:rPr>
              <a:t>Challenges to educating refugees</a:t>
            </a:r>
            <a:endParaRPr b="1" i="0" sz="2800" u="none" cap="none" strike="noStrike">
              <a:solidFill>
                <a:srgbClr val="292929"/>
              </a:solidFill>
              <a:highlight>
                <a:srgbClr val="FFC000"/>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700"/>
              <a:buFont typeface="Arial"/>
              <a:buNone/>
            </a:pPr>
            <a:r>
              <a:rPr b="1" i="0" lang="en" sz="2000" u="none" cap="none" strike="noStrike">
                <a:solidFill>
                  <a:srgbClr val="292929"/>
                </a:solidFill>
                <a:highlight>
                  <a:srgbClr val="FFC000"/>
                </a:highlight>
                <a:latin typeface="Arial"/>
                <a:ea typeface="Arial"/>
                <a:cs typeface="Arial"/>
                <a:sym typeface="Arial"/>
              </a:rPr>
              <a:t>Industry Level</a:t>
            </a:r>
            <a:endParaRPr b="1" i="0" sz="2000" u="none" cap="none" strike="noStrike">
              <a:solidFill>
                <a:srgbClr val="292929"/>
              </a:solidFill>
              <a:highlight>
                <a:srgbClr val="FFC000"/>
              </a:highlight>
              <a:latin typeface="Arial"/>
              <a:ea typeface="Arial"/>
              <a:cs typeface="Arial"/>
              <a:sym typeface="Arial"/>
            </a:endParaRPr>
          </a:p>
        </p:txBody>
      </p:sp>
      <p:sp>
        <p:nvSpPr>
          <p:cNvPr id="246" name="Google Shape;246;p55"/>
          <p:cNvSpPr txBox="1"/>
          <p:nvPr>
            <p:ph idx="1" type="body"/>
          </p:nvPr>
        </p:nvSpPr>
        <p:spPr>
          <a:xfrm>
            <a:off x="6215500" y="3163513"/>
            <a:ext cx="2403600" cy="1262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Universities</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Lack funding and capacity to develop refugee </a:t>
            </a:r>
            <a:r>
              <a:rPr b="0" i="0" lang="en" sz="1400" u="none" cap="none" strike="noStrike">
                <a:solidFill>
                  <a:srgbClr val="000000"/>
                </a:solidFill>
                <a:latin typeface="Arial"/>
                <a:ea typeface="Arial"/>
                <a:cs typeface="Arial"/>
                <a:sym typeface="Arial"/>
              </a:rPr>
              <a:t>pipelines</a:t>
            </a:r>
            <a:endParaRPr b="0" i="0" sz="1400" u="none" cap="none" strike="noStrike">
              <a:solidFill>
                <a:srgbClr val="000000"/>
              </a:solidFill>
              <a:latin typeface="Arial"/>
              <a:ea typeface="Arial"/>
              <a:cs typeface="Arial"/>
              <a:sym typeface="Arial"/>
            </a:endParaRPr>
          </a:p>
        </p:txBody>
      </p:sp>
      <p:sp>
        <p:nvSpPr>
          <p:cNvPr id="247" name="Google Shape;247;p55"/>
          <p:cNvSpPr txBox="1"/>
          <p:nvPr>
            <p:ph idx="2" type="body"/>
          </p:nvPr>
        </p:nvSpPr>
        <p:spPr>
          <a:xfrm>
            <a:off x="3274550" y="3163513"/>
            <a:ext cx="2403600" cy="1262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NGOs</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Focused on aid logistics, need to build capacity to meet educational needs</a:t>
            </a:r>
            <a:endParaRPr b="0" i="0" sz="1400" u="none" cap="none" strike="noStrike">
              <a:solidFill>
                <a:srgbClr val="000000"/>
              </a:solidFill>
              <a:latin typeface="Arial"/>
              <a:ea typeface="Arial"/>
              <a:cs typeface="Arial"/>
              <a:sym typeface="Arial"/>
            </a:endParaRPr>
          </a:p>
        </p:txBody>
      </p:sp>
      <p:sp>
        <p:nvSpPr>
          <p:cNvPr id="248" name="Google Shape;248;p55"/>
          <p:cNvSpPr txBox="1"/>
          <p:nvPr>
            <p:ph idx="3" type="body"/>
          </p:nvPr>
        </p:nvSpPr>
        <p:spPr>
          <a:xfrm>
            <a:off x="405375" y="3163513"/>
            <a:ext cx="2403600" cy="1262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Refugees</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Lack access to education opportunities and ability to earn credentials</a:t>
            </a:r>
            <a:endParaRPr b="0" i="0" sz="1400" u="none" cap="none" strike="noStrike">
              <a:solidFill>
                <a:srgbClr val="000000"/>
              </a:solidFill>
              <a:latin typeface="Arial"/>
              <a:ea typeface="Arial"/>
              <a:cs typeface="Arial"/>
              <a:sym typeface="Arial"/>
            </a:endParaRPr>
          </a:p>
        </p:txBody>
      </p:sp>
      <p:pic>
        <p:nvPicPr>
          <p:cNvPr id="249" name="Google Shape;249;p55"/>
          <p:cNvPicPr preferRelativeResize="0"/>
          <p:nvPr/>
        </p:nvPicPr>
        <p:blipFill rotWithShape="1">
          <a:blip r:embed="rId3">
            <a:alphaModFix/>
          </a:blip>
          <a:srcRect b="0" l="0" r="0" t="0"/>
          <a:stretch/>
        </p:blipFill>
        <p:spPr>
          <a:xfrm>
            <a:off x="900571" y="1381125"/>
            <a:ext cx="1417932" cy="1417932"/>
          </a:xfrm>
          <a:prstGeom prst="rect">
            <a:avLst/>
          </a:prstGeom>
          <a:noFill/>
          <a:ln>
            <a:noFill/>
          </a:ln>
        </p:spPr>
      </p:pic>
      <p:pic>
        <p:nvPicPr>
          <p:cNvPr id="250" name="Google Shape;250;p55"/>
          <p:cNvPicPr preferRelativeResize="0"/>
          <p:nvPr/>
        </p:nvPicPr>
        <p:blipFill rotWithShape="1">
          <a:blip r:embed="rId4">
            <a:alphaModFix/>
          </a:blip>
          <a:srcRect b="0" l="0" r="0" t="0"/>
          <a:stretch/>
        </p:blipFill>
        <p:spPr>
          <a:xfrm>
            <a:off x="3765020" y="1381125"/>
            <a:ext cx="1422658" cy="1417932"/>
          </a:xfrm>
          <a:prstGeom prst="rect">
            <a:avLst/>
          </a:prstGeom>
          <a:noFill/>
          <a:ln>
            <a:noFill/>
          </a:ln>
        </p:spPr>
      </p:pic>
      <p:pic>
        <p:nvPicPr>
          <p:cNvPr id="251" name="Google Shape;251;p55"/>
          <p:cNvPicPr preferRelativeResize="0"/>
          <p:nvPr/>
        </p:nvPicPr>
        <p:blipFill rotWithShape="1">
          <a:blip r:embed="rId5">
            <a:alphaModFix/>
          </a:blip>
          <a:srcRect b="0" l="0" r="0" t="0"/>
          <a:stretch/>
        </p:blipFill>
        <p:spPr>
          <a:xfrm>
            <a:off x="6708333" y="1379448"/>
            <a:ext cx="1417932" cy="1422658"/>
          </a:xfrm>
          <a:prstGeom prst="rect">
            <a:avLst/>
          </a:prstGeom>
          <a:noFill/>
          <a:ln>
            <a:noFill/>
          </a:ln>
        </p:spPr>
      </p:pic>
      <p:sp>
        <p:nvSpPr>
          <p:cNvPr id="252" name="Google Shape;252;p55"/>
          <p:cNvSpPr/>
          <p:nvPr/>
        </p:nvSpPr>
        <p:spPr>
          <a:xfrm>
            <a:off x="1432606" y="2906235"/>
            <a:ext cx="349200" cy="78000"/>
          </a:xfrm>
          <a:prstGeom prst="ellipse">
            <a:avLst/>
          </a:prstGeom>
          <a:solidFill>
            <a:srgbClr val="DCE0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3" name="Google Shape;253;p55"/>
          <p:cNvSpPr/>
          <p:nvPr/>
        </p:nvSpPr>
        <p:spPr>
          <a:xfrm>
            <a:off x="4301781" y="2906235"/>
            <a:ext cx="349200" cy="78000"/>
          </a:xfrm>
          <a:prstGeom prst="ellipse">
            <a:avLst/>
          </a:prstGeom>
          <a:solidFill>
            <a:srgbClr val="DCE0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4" name="Google Shape;254;p55"/>
          <p:cNvSpPr/>
          <p:nvPr/>
        </p:nvSpPr>
        <p:spPr>
          <a:xfrm>
            <a:off x="7242731" y="2906235"/>
            <a:ext cx="349200" cy="78000"/>
          </a:xfrm>
          <a:prstGeom prst="ellipse">
            <a:avLst/>
          </a:prstGeom>
          <a:solidFill>
            <a:srgbClr val="DCE0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rial"/>
              <a:buNone/>
            </a:pPr>
            <a:r>
              <a:rPr b="1" i="0" lang="en" sz="2800" u="none" cap="none" strike="noStrike">
                <a:solidFill>
                  <a:schemeClr val="dk1"/>
                </a:solidFill>
                <a:highlight>
                  <a:srgbClr val="FFC000"/>
                </a:highlight>
                <a:latin typeface="Arial"/>
                <a:ea typeface="Arial"/>
                <a:cs typeface="Arial"/>
                <a:sym typeface="Arial"/>
              </a:rPr>
              <a:t>Challenges to educating refugees</a:t>
            </a:r>
            <a:endParaRPr b="1" i="0" sz="2800" u="none" cap="none" strike="noStrike">
              <a:solidFill>
                <a:schemeClr val="dk1"/>
              </a:solidFill>
              <a:highlight>
                <a:srgbClr val="FFC000"/>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700"/>
              <a:buFont typeface="Arial"/>
              <a:buNone/>
            </a:pPr>
            <a:r>
              <a:rPr b="1" i="0" lang="en" sz="2000" u="none" cap="none" strike="noStrike">
                <a:solidFill>
                  <a:srgbClr val="292929"/>
                </a:solidFill>
                <a:highlight>
                  <a:srgbClr val="FFC000"/>
                </a:highlight>
                <a:latin typeface="Arial"/>
                <a:ea typeface="Arial"/>
                <a:cs typeface="Arial"/>
                <a:sym typeface="Arial"/>
              </a:rPr>
              <a:t>Program Level</a:t>
            </a:r>
            <a:r>
              <a:rPr b="1" i="0" lang="en" sz="2000" u="none" cap="none" strike="noStrike">
                <a:solidFill>
                  <a:schemeClr val="accent1"/>
                </a:solidFill>
                <a:highlight>
                  <a:srgbClr val="FFC000"/>
                </a:highlight>
                <a:latin typeface="Arial"/>
                <a:ea typeface="Arial"/>
                <a:cs typeface="Arial"/>
                <a:sym typeface="Arial"/>
              </a:rPr>
              <a:t>.</a:t>
            </a:r>
            <a:endParaRPr b="1" i="0" sz="2000" u="none" cap="none" strike="noStrike">
              <a:solidFill>
                <a:schemeClr val="dk1"/>
              </a:solidFill>
              <a:highlight>
                <a:srgbClr val="FFC000"/>
              </a:highlight>
              <a:latin typeface="Arial"/>
              <a:ea typeface="Arial"/>
              <a:cs typeface="Arial"/>
              <a:sym typeface="Arial"/>
            </a:endParaRPr>
          </a:p>
        </p:txBody>
      </p:sp>
      <p:sp>
        <p:nvSpPr>
          <p:cNvPr id="260" name="Google Shape;260;p56"/>
          <p:cNvSpPr txBox="1"/>
          <p:nvPr>
            <p:ph idx="3" type="body"/>
          </p:nvPr>
        </p:nvSpPr>
        <p:spPr>
          <a:xfrm>
            <a:off x="405375" y="3554400"/>
            <a:ext cx="2095200" cy="717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Limited internet access, unreliable power</a:t>
            </a:r>
            <a:endParaRPr b="0" i="0" sz="1400" u="none" cap="none" strike="noStrike">
              <a:solidFill>
                <a:srgbClr val="000000"/>
              </a:solidFill>
              <a:latin typeface="Arial"/>
              <a:ea typeface="Arial"/>
              <a:cs typeface="Arial"/>
              <a:sym typeface="Arial"/>
            </a:endParaRPr>
          </a:p>
        </p:txBody>
      </p:sp>
      <p:pic>
        <p:nvPicPr>
          <p:cNvPr id="261" name="Google Shape;261;p56"/>
          <p:cNvPicPr preferRelativeResize="0"/>
          <p:nvPr/>
        </p:nvPicPr>
        <p:blipFill rotWithShape="1">
          <a:blip r:embed="rId3">
            <a:alphaModFix/>
          </a:blip>
          <a:srcRect b="0" l="0" r="0" t="0"/>
          <a:stretch/>
        </p:blipFill>
        <p:spPr>
          <a:xfrm>
            <a:off x="484476" y="1478175"/>
            <a:ext cx="1790841" cy="2149013"/>
          </a:xfrm>
          <a:prstGeom prst="rect">
            <a:avLst/>
          </a:prstGeom>
          <a:noFill/>
          <a:ln>
            <a:noFill/>
          </a:ln>
        </p:spPr>
      </p:pic>
      <p:pic>
        <p:nvPicPr>
          <p:cNvPr id="262" name="Google Shape;262;p56"/>
          <p:cNvPicPr preferRelativeResize="0"/>
          <p:nvPr/>
        </p:nvPicPr>
        <p:blipFill rotWithShape="1">
          <a:blip r:embed="rId4">
            <a:alphaModFix/>
          </a:blip>
          <a:srcRect b="0" l="0" r="0" t="0"/>
          <a:stretch/>
        </p:blipFill>
        <p:spPr>
          <a:xfrm>
            <a:off x="2580268" y="1478175"/>
            <a:ext cx="1793228" cy="2149013"/>
          </a:xfrm>
          <a:prstGeom prst="rect">
            <a:avLst/>
          </a:prstGeom>
          <a:noFill/>
          <a:ln>
            <a:noFill/>
          </a:ln>
        </p:spPr>
      </p:pic>
      <p:pic>
        <p:nvPicPr>
          <p:cNvPr id="263" name="Google Shape;263;p56"/>
          <p:cNvPicPr preferRelativeResize="0"/>
          <p:nvPr/>
        </p:nvPicPr>
        <p:blipFill rotWithShape="1">
          <a:blip r:embed="rId5">
            <a:alphaModFix/>
          </a:blip>
          <a:srcRect b="0" l="0" r="0" t="0"/>
          <a:stretch/>
        </p:blipFill>
        <p:spPr>
          <a:xfrm>
            <a:off x="4678460" y="1478175"/>
            <a:ext cx="1793228" cy="2149013"/>
          </a:xfrm>
          <a:prstGeom prst="rect">
            <a:avLst/>
          </a:prstGeom>
          <a:noFill/>
          <a:ln>
            <a:noFill/>
          </a:ln>
        </p:spPr>
      </p:pic>
      <p:pic>
        <p:nvPicPr>
          <p:cNvPr id="264" name="Google Shape;264;p56"/>
          <p:cNvPicPr preferRelativeResize="0"/>
          <p:nvPr/>
        </p:nvPicPr>
        <p:blipFill rotWithShape="1">
          <a:blip r:embed="rId6">
            <a:alphaModFix/>
          </a:blip>
          <a:srcRect b="0" l="0" r="0" t="0"/>
          <a:stretch/>
        </p:blipFill>
        <p:spPr>
          <a:xfrm>
            <a:off x="6776648" y="1478176"/>
            <a:ext cx="1788853" cy="2149011"/>
          </a:xfrm>
          <a:prstGeom prst="rect">
            <a:avLst/>
          </a:prstGeom>
          <a:noFill/>
          <a:ln>
            <a:noFill/>
          </a:ln>
        </p:spPr>
      </p:pic>
      <p:sp>
        <p:nvSpPr>
          <p:cNvPr id="265" name="Google Shape;265;p56"/>
          <p:cNvSpPr txBox="1"/>
          <p:nvPr>
            <p:ph idx="3" type="body"/>
          </p:nvPr>
        </p:nvSpPr>
        <p:spPr>
          <a:xfrm>
            <a:off x="2785175" y="3554400"/>
            <a:ext cx="1411800" cy="717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Time difference</a:t>
            </a:r>
            <a:endParaRPr b="0" i="0" sz="1400" u="none" cap="none" strike="noStrike">
              <a:solidFill>
                <a:srgbClr val="000000"/>
              </a:solidFill>
              <a:latin typeface="Arial"/>
              <a:ea typeface="Arial"/>
              <a:cs typeface="Arial"/>
              <a:sym typeface="Arial"/>
            </a:endParaRPr>
          </a:p>
        </p:txBody>
      </p:sp>
      <p:sp>
        <p:nvSpPr>
          <p:cNvPr id="266" name="Google Shape;266;p56"/>
          <p:cNvSpPr txBox="1"/>
          <p:nvPr>
            <p:ph idx="3" type="body"/>
          </p:nvPr>
        </p:nvSpPr>
        <p:spPr>
          <a:xfrm>
            <a:off x="4778075" y="3554400"/>
            <a:ext cx="1593900" cy="717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Low attendance, high dropout</a:t>
            </a:r>
            <a:endParaRPr b="0" i="0" sz="1400" u="none" cap="none" strike="noStrike">
              <a:solidFill>
                <a:srgbClr val="000000"/>
              </a:solidFill>
              <a:latin typeface="Arial"/>
              <a:ea typeface="Arial"/>
              <a:cs typeface="Arial"/>
              <a:sym typeface="Arial"/>
            </a:endParaRPr>
          </a:p>
        </p:txBody>
      </p:sp>
      <p:sp>
        <p:nvSpPr>
          <p:cNvPr id="267" name="Google Shape;267;p56"/>
          <p:cNvSpPr txBox="1"/>
          <p:nvPr>
            <p:ph idx="3" type="body"/>
          </p:nvPr>
        </p:nvSpPr>
        <p:spPr>
          <a:xfrm>
            <a:off x="6874125" y="3554400"/>
            <a:ext cx="1593900" cy="717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Gender norms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Developing responsive interventions</a:t>
            </a:r>
            <a:r>
              <a:rPr lang="en">
                <a:solidFill>
                  <a:schemeClr val="accent1"/>
                </a:solidFill>
              </a:rPr>
              <a:t>.</a:t>
            </a:r>
            <a:endParaRPr>
              <a:solidFill>
                <a:schemeClr val="accent1"/>
              </a:solidFill>
            </a:endParaRPr>
          </a:p>
        </p:txBody>
      </p:sp>
      <p:graphicFrame>
        <p:nvGraphicFramePr>
          <p:cNvPr id="273" name="Google Shape;273;p57"/>
          <p:cNvGraphicFramePr/>
          <p:nvPr/>
        </p:nvGraphicFramePr>
        <p:xfrm>
          <a:off x="410263" y="1099525"/>
          <a:ext cx="3000000" cy="3000000"/>
        </p:xfrm>
        <a:graphic>
          <a:graphicData uri="http://schemas.openxmlformats.org/drawingml/2006/table">
            <a:tbl>
              <a:tblPr>
                <a:noFill/>
                <a:tableStyleId>{F547C382-2EA2-460B-9676-5D86C0079CC0}</a:tableStyleId>
              </a:tblPr>
              <a:tblGrid>
                <a:gridCol w="4191600"/>
                <a:gridCol w="4230425"/>
              </a:tblGrid>
              <a:tr h="371150">
                <a:tc>
                  <a:txBody>
                    <a:bodyPr>
                      <a:noAutofit/>
                    </a:bodyPr>
                    <a:lstStyle/>
                    <a:p>
                      <a:pPr indent="0" lvl="0" marL="0" rtl="0" algn="l">
                        <a:spcBef>
                          <a:spcPts val="0"/>
                        </a:spcBef>
                        <a:spcAft>
                          <a:spcPts val="0"/>
                        </a:spcAft>
                        <a:buNone/>
                      </a:pPr>
                      <a:r>
                        <a:rPr b="1" lang="en" sz="1800"/>
                        <a:t>Challenge</a:t>
                      </a:r>
                      <a:endParaRPr b="1" sz="18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B7B7"/>
                    </a:solidFill>
                  </a:tcPr>
                </a:tc>
                <a:tc>
                  <a:txBody>
                    <a:bodyPr>
                      <a:noAutofit/>
                    </a:bodyPr>
                    <a:lstStyle/>
                    <a:p>
                      <a:pPr indent="0" lvl="0" marL="0" rtl="0" algn="l">
                        <a:spcBef>
                          <a:spcPts val="0"/>
                        </a:spcBef>
                        <a:spcAft>
                          <a:spcPts val="0"/>
                        </a:spcAft>
                        <a:buNone/>
                      </a:pPr>
                      <a:r>
                        <a:rPr b="1" lang="en" sz="1800"/>
                        <a:t>Digital Intervention</a:t>
                      </a:r>
                      <a:endParaRPr b="1" sz="18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7B7B7"/>
                    </a:solidFill>
                  </a:tcPr>
                </a:tc>
              </a:tr>
              <a:tr h="558975">
                <a:tc>
                  <a:txBody>
                    <a:bodyPr>
                      <a:noAutofit/>
                    </a:bodyPr>
                    <a:lstStyle/>
                    <a:p>
                      <a:pPr indent="0" lvl="0" marL="0" rtl="0" algn="l">
                        <a:spcBef>
                          <a:spcPts val="0"/>
                        </a:spcBef>
                        <a:spcAft>
                          <a:spcPts val="0"/>
                        </a:spcAft>
                        <a:buNone/>
                      </a:pPr>
                      <a:r>
                        <a:rPr lang="en" sz="1600"/>
                        <a:t>Lack of digital and information literacy </a:t>
                      </a:r>
                      <a:endParaRPr sz="16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600"/>
                        <a:t>How to Be a Successful Online Learner</a:t>
                      </a:r>
                      <a:endParaRPr sz="16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58975">
                <a:tc>
                  <a:txBody>
                    <a:bodyPr>
                      <a:noAutofit/>
                    </a:bodyPr>
                    <a:lstStyle/>
                    <a:p>
                      <a:pPr indent="0" lvl="0" marL="0" rtl="0" algn="l">
                        <a:spcBef>
                          <a:spcPts val="0"/>
                        </a:spcBef>
                        <a:spcAft>
                          <a:spcPts val="0"/>
                        </a:spcAft>
                        <a:buNone/>
                      </a:pPr>
                      <a:r>
                        <a:rPr lang="en" sz="1600"/>
                        <a:t>Language barriers </a:t>
                      </a:r>
                      <a:endParaRPr sz="16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600"/>
                        <a:t>Learn English Now!</a:t>
                      </a:r>
                      <a:endParaRPr sz="16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58975">
                <a:tc>
                  <a:txBody>
                    <a:bodyPr>
                      <a:noAutofit/>
                    </a:bodyPr>
                    <a:lstStyle/>
                    <a:p>
                      <a:pPr indent="0" lvl="0" marL="0" rtl="0" algn="l">
                        <a:spcBef>
                          <a:spcPts val="0"/>
                        </a:spcBef>
                        <a:spcAft>
                          <a:spcPts val="0"/>
                        </a:spcAft>
                        <a:buNone/>
                      </a:pPr>
                      <a:r>
                        <a:rPr lang="en" sz="1600"/>
                        <a:t>Lack of access to stable electricity and internet </a:t>
                      </a:r>
                      <a:endParaRPr sz="16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600"/>
                        <a:t>95/5 Model Powered by SolarSPELL</a:t>
                      </a:r>
                      <a:endParaRPr sz="12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58975">
                <a:tc>
                  <a:txBody>
                    <a:bodyPr>
                      <a:noAutofit/>
                    </a:bodyPr>
                    <a:lstStyle/>
                    <a:p>
                      <a:pPr indent="0" lvl="0" marL="0" rtl="0" algn="l">
                        <a:spcBef>
                          <a:spcPts val="0"/>
                        </a:spcBef>
                        <a:spcAft>
                          <a:spcPts val="0"/>
                        </a:spcAft>
                        <a:buNone/>
                      </a:pPr>
                      <a:r>
                        <a:rPr lang="en" sz="1600"/>
                        <a:t>Lack of access to transcripts and official documentation </a:t>
                      </a:r>
                      <a:endParaRPr sz="16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600"/>
                        <a:t>1+3 Undergraduate Degree Pathway</a:t>
                      </a:r>
                      <a:endParaRPr sz="12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58975">
                <a:tc>
                  <a:txBody>
                    <a:bodyPr>
                      <a:noAutofit/>
                    </a:bodyPr>
                    <a:lstStyle/>
                    <a:p>
                      <a:pPr indent="0" lvl="0" marL="0" rtl="0" algn="l">
                        <a:spcBef>
                          <a:spcPts val="0"/>
                        </a:spcBef>
                        <a:spcAft>
                          <a:spcPts val="0"/>
                        </a:spcAft>
                        <a:buNone/>
                      </a:pPr>
                      <a:r>
                        <a:rPr lang="en" sz="1600"/>
                        <a:t>Workplace readiness</a:t>
                      </a:r>
                      <a:endParaRPr sz="16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600"/>
                        <a:t>Contextualized Certificates</a:t>
                      </a:r>
                      <a:endParaRPr sz="16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Programs</a:t>
            </a:r>
            <a:endParaRPr/>
          </a:p>
        </p:txBody>
      </p:sp>
      <p:pic>
        <p:nvPicPr>
          <p:cNvPr id="279" name="Google Shape;279;p58"/>
          <p:cNvPicPr preferRelativeResize="0"/>
          <p:nvPr/>
        </p:nvPicPr>
        <p:blipFill rotWithShape="1">
          <a:blip r:embed="rId3">
            <a:alphaModFix/>
          </a:blip>
          <a:srcRect b="0" l="0" r="0" t="0"/>
          <a:stretch/>
        </p:blipFill>
        <p:spPr>
          <a:xfrm>
            <a:off x="311700" y="1017725"/>
            <a:ext cx="3389442" cy="3944711"/>
          </a:xfrm>
          <a:prstGeom prst="rect">
            <a:avLst/>
          </a:prstGeom>
          <a:noFill/>
          <a:ln>
            <a:noFill/>
          </a:ln>
        </p:spPr>
      </p:pic>
      <p:pic>
        <p:nvPicPr>
          <p:cNvPr id="280" name="Google Shape;280;p58"/>
          <p:cNvPicPr preferRelativeResize="0"/>
          <p:nvPr/>
        </p:nvPicPr>
        <p:blipFill rotWithShape="1">
          <a:blip r:embed="rId4">
            <a:alphaModFix/>
          </a:blip>
          <a:srcRect b="0" l="0" r="0" t="0"/>
          <a:stretch/>
        </p:blipFill>
        <p:spPr>
          <a:xfrm>
            <a:off x="3908667" y="1422606"/>
            <a:ext cx="2351213" cy="3134948"/>
          </a:xfrm>
          <a:prstGeom prst="rect">
            <a:avLst/>
          </a:prstGeom>
          <a:noFill/>
          <a:ln>
            <a:noFill/>
          </a:ln>
        </p:spPr>
      </p:pic>
      <p:pic>
        <p:nvPicPr>
          <p:cNvPr id="281" name="Google Shape;281;p58"/>
          <p:cNvPicPr preferRelativeResize="0"/>
          <p:nvPr/>
        </p:nvPicPr>
        <p:blipFill rotWithShape="1">
          <a:blip r:embed="rId5">
            <a:alphaModFix/>
          </a:blip>
          <a:srcRect b="0" l="0" r="0" t="0"/>
          <a:stretch/>
        </p:blipFill>
        <p:spPr>
          <a:xfrm>
            <a:off x="6467403" y="1422606"/>
            <a:ext cx="2530880" cy="1621971"/>
          </a:xfrm>
          <a:prstGeom prst="rect">
            <a:avLst/>
          </a:prstGeom>
          <a:noFill/>
          <a:ln>
            <a:noFill/>
          </a:ln>
        </p:spPr>
      </p:pic>
      <p:pic>
        <p:nvPicPr>
          <p:cNvPr descr="https://lh6.googleusercontent.com/o6vPiqr0McnKK9aLYFHPSw7e6gKgF6GxrcjOEDanGkKCViuEVqBlK-JDekFIRObmVSvhtrMmml5YuzfN5IrMrs_XivQabvXiTL0PQhnHd9fQBQ4DArOHqc082wFkIvllnC7iy7zjB9M" id="282" name="Google Shape;282;p58"/>
          <p:cNvPicPr preferRelativeResize="0"/>
          <p:nvPr/>
        </p:nvPicPr>
        <p:blipFill rotWithShape="1">
          <a:blip r:embed="rId6">
            <a:alphaModFix/>
          </a:blip>
          <a:srcRect b="0" l="0" r="0" t="0"/>
          <a:stretch/>
        </p:blipFill>
        <p:spPr>
          <a:xfrm>
            <a:off x="6554489" y="3138309"/>
            <a:ext cx="2364897" cy="15772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59"/>
          <p:cNvSpPr txBox="1"/>
          <p:nvPr>
            <p:ph type="title"/>
          </p:nvPr>
        </p:nvSpPr>
        <p:spPr>
          <a:xfrm>
            <a:off x="311700" y="291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Programs</a:t>
            </a:r>
            <a:endParaRPr/>
          </a:p>
        </p:txBody>
      </p:sp>
      <p:sp>
        <p:nvSpPr>
          <p:cNvPr id="288" name="Google Shape;288;p59"/>
          <p:cNvSpPr txBox="1"/>
          <p:nvPr>
            <p:ph idx="1" type="body"/>
          </p:nvPr>
        </p:nvSpPr>
        <p:spPr>
          <a:xfrm>
            <a:off x="311700" y="1081350"/>
            <a:ext cx="8031600" cy="3201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t>Learn English Now!</a:t>
            </a:r>
            <a:endParaRPr b="1" sz="1600"/>
          </a:p>
          <a:p>
            <a:pPr indent="-330200" lvl="0" marL="457200" rtl="0" algn="l">
              <a:spcBef>
                <a:spcPts val="0"/>
              </a:spcBef>
              <a:spcAft>
                <a:spcPts val="0"/>
              </a:spcAft>
              <a:buSzPts val="1600"/>
              <a:buChar char="➔"/>
            </a:pPr>
            <a:r>
              <a:rPr b="1" lang="en" sz="1600"/>
              <a:t>University Preparation</a:t>
            </a:r>
            <a:endParaRPr b="1" sz="1600"/>
          </a:p>
          <a:p>
            <a:pPr indent="-330200" lvl="0" marL="457200" rtl="0" algn="l">
              <a:spcBef>
                <a:spcPts val="0"/>
              </a:spcBef>
              <a:spcAft>
                <a:spcPts val="0"/>
              </a:spcAft>
              <a:buSzPts val="1600"/>
              <a:buChar char="➔"/>
            </a:pPr>
            <a:r>
              <a:rPr b="1" lang="en" sz="1600"/>
              <a:t>Undergraduate Courses</a:t>
            </a:r>
            <a:endParaRPr b="1" sz="1600"/>
          </a:p>
        </p:txBody>
      </p:sp>
      <p:sp>
        <p:nvSpPr>
          <p:cNvPr id="289" name="Google Shape;289;p59"/>
          <p:cNvSpPr txBox="1"/>
          <p:nvPr/>
        </p:nvSpPr>
        <p:spPr>
          <a:xfrm>
            <a:off x="503750" y="2190275"/>
            <a:ext cx="4905000" cy="24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rgbClr val="A61C00"/>
                </a:solidFill>
              </a:rPr>
              <a:t>“I decided to enroll in ASU because it gives me an opportunity to go further with my studies. It has bridges the gap that had closed for me. After completing a university degree in banking or finance, I hope to work with NGOs providing education and financial support to refugees around the world”</a:t>
            </a:r>
            <a:endParaRPr i="1" sz="1800">
              <a:solidFill>
                <a:srgbClr val="A61C00"/>
              </a:solidFill>
            </a:endParaRPr>
          </a:p>
          <a:p>
            <a:pPr indent="0" lvl="0" marL="0" rtl="0" algn="l">
              <a:spcBef>
                <a:spcPts val="0"/>
              </a:spcBef>
              <a:spcAft>
                <a:spcPts val="0"/>
              </a:spcAft>
              <a:buNone/>
            </a:pPr>
            <a:r>
              <a:t/>
            </a:r>
            <a:endParaRPr i="1" sz="500"/>
          </a:p>
          <a:p>
            <a:pPr indent="0" lvl="0" marL="0" rtl="0" algn="r">
              <a:spcBef>
                <a:spcPts val="0"/>
              </a:spcBef>
              <a:spcAft>
                <a:spcPts val="0"/>
              </a:spcAft>
              <a:buNone/>
            </a:pPr>
            <a:r>
              <a:rPr lang="en" sz="1800"/>
              <a:t>-Akon, 20, South Sudanese Student</a:t>
            </a:r>
            <a:endParaRPr sz="1800"/>
          </a:p>
          <a:p>
            <a:pPr indent="0" lvl="0" marL="0" rtl="0" algn="r">
              <a:spcBef>
                <a:spcPts val="0"/>
              </a:spcBef>
              <a:spcAft>
                <a:spcPts val="0"/>
              </a:spcAft>
              <a:buNone/>
            </a:pPr>
            <a:r>
              <a:rPr lang="en" sz="1800"/>
              <a:t>Adjumani, Uganda</a:t>
            </a:r>
            <a:endParaRPr sz="1800"/>
          </a:p>
        </p:txBody>
      </p:sp>
      <p:pic>
        <p:nvPicPr>
          <p:cNvPr id="290" name="Google Shape;290;p59"/>
          <p:cNvPicPr preferRelativeResize="0"/>
          <p:nvPr/>
        </p:nvPicPr>
        <p:blipFill>
          <a:blip r:embed="rId3">
            <a:alphaModFix/>
          </a:blip>
          <a:stretch>
            <a:fillRect/>
          </a:stretch>
        </p:blipFill>
        <p:spPr>
          <a:xfrm>
            <a:off x="5752925" y="673253"/>
            <a:ext cx="3079373" cy="37969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Pilot programs</a:t>
            </a:r>
            <a:endParaRPr/>
          </a:p>
        </p:txBody>
      </p:sp>
      <p:sp>
        <p:nvSpPr>
          <p:cNvPr id="296" name="Google Shape;296;p60"/>
          <p:cNvSpPr txBox="1"/>
          <p:nvPr>
            <p:ph idx="1" type="body"/>
          </p:nvPr>
        </p:nvSpPr>
        <p:spPr>
          <a:xfrm>
            <a:off x="100575" y="1204825"/>
            <a:ext cx="8031600" cy="3201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b="1" lang="en" sz="1600">
                <a:solidFill>
                  <a:schemeClr val="dk1"/>
                </a:solidFill>
              </a:rPr>
              <a:t>Agribusiness certificate course delivered via SolarSPELL</a:t>
            </a:r>
            <a:endParaRPr b="1" sz="1600">
              <a:solidFill>
                <a:schemeClr val="dk1"/>
              </a:solidFill>
            </a:endParaRPr>
          </a:p>
          <a:p>
            <a:pPr indent="-330200" lvl="0" marL="457200" rtl="0" algn="l">
              <a:spcBef>
                <a:spcPts val="0"/>
              </a:spcBef>
              <a:spcAft>
                <a:spcPts val="0"/>
              </a:spcAft>
              <a:buClr>
                <a:schemeClr val="dk1"/>
              </a:buClr>
              <a:buSzPts val="1600"/>
              <a:buChar char="➔"/>
            </a:pPr>
            <a:r>
              <a:rPr b="1" lang="en" sz="1600">
                <a:solidFill>
                  <a:schemeClr val="dk1"/>
                </a:solidFill>
              </a:rPr>
              <a:t>Entrepreneurship</a:t>
            </a:r>
            <a:endParaRPr b="1" sz="1600">
              <a:solidFill>
                <a:schemeClr val="dk1"/>
              </a:solidFill>
            </a:endParaRPr>
          </a:p>
          <a:p>
            <a:pPr indent="-330200" lvl="0" marL="457200" rtl="0" algn="l">
              <a:spcBef>
                <a:spcPts val="0"/>
              </a:spcBef>
              <a:spcAft>
                <a:spcPts val="0"/>
              </a:spcAft>
              <a:buClr>
                <a:schemeClr val="dk1"/>
              </a:buClr>
              <a:buSzPts val="1600"/>
              <a:buChar char="➔"/>
            </a:pPr>
            <a:r>
              <a:rPr b="1" lang="en" sz="1600">
                <a:solidFill>
                  <a:schemeClr val="dk1"/>
                </a:solidFill>
              </a:rPr>
              <a:t>Online Masters of Applied Leadership and Management</a:t>
            </a:r>
            <a:endParaRPr/>
          </a:p>
        </p:txBody>
      </p:sp>
      <p:sp>
        <p:nvSpPr>
          <p:cNvPr id="297" name="Google Shape;297;p60"/>
          <p:cNvSpPr txBox="1"/>
          <p:nvPr/>
        </p:nvSpPr>
        <p:spPr>
          <a:xfrm>
            <a:off x="5202900" y="2339500"/>
            <a:ext cx="3629400" cy="24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rgbClr val="A61C00"/>
                </a:solidFill>
              </a:rPr>
              <a:t>“One student in my class learned skills that enabled her to sell her handmade art to tourists who came to Jordan”</a:t>
            </a:r>
            <a:endParaRPr i="1" sz="1800">
              <a:solidFill>
                <a:srgbClr val="A61C00"/>
              </a:solidFill>
            </a:endParaRPr>
          </a:p>
          <a:p>
            <a:pPr indent="0" lvl="0" marL="0" rtl="0" algn="l">
              <a:spcBef>
                <a:spcPts val="0"/>
              </a:spcBef>
              <a:spcAft>
                <a:spcPts val="0"/>
              </a:spcAft>
              <a:buNone/>
            </a:pPr>
            <a:r>
              <a:t/>
            </a:r>
            <a:endParaRPr i="1" sz="500"/>
          </a:p>
          <a:p>
            <a:pPr indent="0" lvl="0" marL="0" rtl="0" algn="r">
              <a:spcBef>
                <a:spcPts val="0"/>
              </a:spcBef>
              <a:spcAft>
                <a:spcPts val="0"/>
              </a:spcAft>
              <a:buNone/>
            </a:pPr>
            <a:r>
              <a:rPr lang="en" sz="1800"/>
              <a:t>-Ahmed, Course Facilitator</a:t>
            </a:r>
            <a:endParaRPr sz="1800"/>
          </a:p>
          <a:p>
            <a:pPr indent="0" lvl="0" marL="0" rtl="0" algn="r">
              <a:spcBef>
                <a:spcPts val="0"/>
              </a:spcBef>
              <a:spcAft>
                <a:spcPts val="0"/>
              </a:spcAft>
              <a:buNone/>
            </a:pPr>
            <a:r>
              <a:rPr lang="en" sz="1800"/>
              <a:t>Irbid, Jordan</a:t>
            </a:r>
            <a:endParaRPr sz="1800"/>
          </a:p>
        </p:txBody>
      </p:sp>
      <p:pic>
        <p:nvPicPr>
          <p:cNvPr id="298" name="Google Shape;298;p60"/>
          <p:cNvPicPr preferRelativeResize="0"/>
          <p:nvPr/>
        </p:nvPicPr>
        <p:blipFill>
          <a:blip r:embed="rId3">
            <a:alphaModFix/>
          </a:blip>
          <a:stretch>
            <a:fillRect/>
          </a:stretch>
        </p:blipFill>
        <p:spPr>
          <a:xfrm>
            <a:off x="561975" y="2226687"/>
            <a:ext cx="4010027" cy="2677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Programs</a:t>
            </a:r>
            <a:endParaRPr/>
          </a:p>
        </p:txBody>
      </p:sp>
      <p:sp>
        <p:nvSpPr>
          <p:cNvPr id="304" name="Google Shape;304;p61"/>
          <p:cNvSpPr txBox="1"/>
          <p:nvPr>
            <p:ph idx="1" type="body"/>
          </p:nvPr>
        </p:nvSpPr>
        <p:spPr>
          <a:xfrm>
            <a:off x="182225" y="1215025"/>
            <a:ext cx="4185600" cy="23160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dk1"/>
              </a:buClr>
              <a:buSzPts val="2000"/>
              <a:buChar char="➔"/>
            </a:pPr>
            <a:r>
              <a:rPr b="1" lang="en" sz="2000">
                <a:solidFill>
                  <a:schemeClr val="dk1"/>
                </a:solidFill>
              </a:rPr>
              <a:t>Facilitating the matriculation of learners into degree programs in the countries where they reside</a:t>
            </a:r>
            <a:endParaRPr b="1" sz="2000">
              <a:solidFill>
                <a:schemeClr val="dk1"/>
              </a:solidFill>
            </a:endParaRPr>
          </a:p>
          <a:p>
            <a:pPr indent="0" lvl="0" marL="457200" rtl="0" algn="l">
              <a:lnSpc>
                <a:spcPct val="100000"/>
              </a:lnSpc>
              <a:spcBef>
                <a:spcPts val="0"/>
              </a:spcBef>
              <a:spcAft>
                <a:spcPts val="0"/>
              </a:spcAft>
              <a:buNone/>
            </a:pPr>
            <a:r>
              <a:t/>
            </a:r>
            <a:endParaRPr b="1" sz="2000">
              <a:solidFill>
                <a:schemeClr val="dk1"/>
              </a:solidFill>
            </a:endParaRPr>
          </a:p>
          <a:p>
            <a:pPr indent="-355600" lvl="0" marL="457200" rtl="0" algn="l">
              <a:lnSpc>
                <a:spcPct val="100000"/>
              </a:lnSpc>
              <a:spcBef>
                <a:spcPts val="0"/>
              </a:spcBef>
              <a:spcAft>
                <a:spcPts val="0"/>
              </a:spcAft>
              <a:buClr>
                <a:schemeClr val="dk1"/>
              </a:buClr>
              <a:buSzPts val="2000"/>
              <a:buChar char="➔"/>
            </a:pPr>
            <a:r>
              <a:rPr b="1" lang="en" sz="2000">
                <a:solidFill>
                  <a:schemeClr val="dk1"/>
                </a:solidFill>
              </a:rPr>
              <a:t>Teacher training for educators working in crisis contexts</a:t>
            </a:r>
            <a:endParaRPr b="1" sz="2000">
              <a:solidFill>
                <a:schemeClr val="dk1"/>
              </a:solidFill>
            </a:endParaRPr>
          </a:p>
          <a:p>
            <a:pPr indent="0" lvl="0" marL="457200" rtl="0" algn="l">
              <a:lnSpc>
                <a:spcPct val="100000"/>
              </a:lnSpc>
              <a:spcBef>
                <a:spcPts val="0"/>
              </a:spcBef>
              <a:spcAft>
                <a:spcPts val="0"/>
              </a:spcAft>
              <a:buNone/>
            </a:pPr>
            <a:r>
              <a:t/>
            </a:r>
            <a:endParaRPr b="1" sz="2000">
              <a:solidFill>
                <a:schemeClr val="dk1"/>
              </a:solidFill>
            </a:endParaRPr>
          </a:p>
          <a:p>
            <a:pPr indent="-355600" lvl="0" marL="457200" rtl="0" algn="l">
              <a:lnSpc>
                <a:spcPct val="100000"/>
              </a:lnSpc>
              <a:spcBef>
                <a:spcPts val="0"/>
              </a:spcBef>
              <a:spcAft>
                <a:spcPts val="0"/>
              </a:spcAft>
              <a:buClr>
                <a:schemeClr val="dk1"/>
              </a:buClr>
              <a:buSzPts val="2000"/>
              <a:buChar char="➔"/>
            </a:pPr>
            <a:r>
              <a:rPr b="1" lang="en" sz="2000">
                <a:solidFill>
                  <a:schemeClr val="dk1"/>
                </a:solidFill>
              </a:rPr>
              <a:t>Continuing education options for NGO staff</a:t>
            </a:r>
            <a:endParaRPr sz="2000"/>
          </a:p>
        </p:txBody>
      </p:sp>
      <p:pic>
        <p:nvPicPr>
          <p:cNvPr id="305" name="Google Shape;305;p61"/>
          <p:cNvPicPr preferRelativeResize="0"/>
          <p:nvPr/>
        </p:nvPicPr>
        <p:blipFill>
          <a:blip r:embed="rId3">
            <a:alphaModFix/>
          </a:blip>
          <a:stretch>
            <a:fillRect/>
          </a:stretch>
        </p:blipFill>
        <p:spPr>
          <a:xfrm>
            <a:off x="4754312" y="445025"/>
            <a:ext cx="3349920" cy="2218573"/>
          </a:xfrm>
          <a:prstGeom prst="rect">
            <a:avLst/>
          </a:prstGeom>
          <a:noFill/>
          <a:ln>
            <a:noFill/>
          </a:ln>
        </p:spPr>
      </p:pic>
      <p:pic>
        <p:nvPicPr>
          <p:cNvPr id="306" name="Google Shape;306;p61"/>
          <p:cNvPicPr preferRelativeResize="0"/>
          <p:nvPr/>
        </p:nvPicPr>
        <p:blipFill>
          <a:blip r:embed="rId4">
            <a:alphaModFix/>
          </a:blip>
          <a:stretch>
            <a:fillRect/>
          </a:stretch>
        </p:blipFill>
        <p:spPr>
          <a:xfrm>
            <a:off x="4757538" y="2796275"/>
            <a:ext cx="3343448" cy="2218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Forward</a:t>
            </a:r>
            <a:endParaRPr/>
          </a:p>
        </p:txBody>
      </p:sp>
      <p:sp>
        <p:nvSpPr>
          <p:cNvPr id="312" name="Google Shape;312;p62"/>
          <p:cNvSpPr txBox="1"/>
          <p:nvPr>
            <p:ph idx="1" type="body"/>
          </p:nvPr>
        </p:nvSpPr>
        <p:spPr>
          <a:xfrm>
            <a:off x="100575" y="1204825"/>
            <a:ext cx="8031600" cy="3201600"/>
          </a:xfrm>
          <a:prstGeom prst="rect">
            <a:avLst/>
          </a:prstGeom>
        </p:spPr>
        <p:txBody>
          <a:bodyPr anchorCtr="0" anchor="t" bIns="91425" lIns="91425" spcFirstLastPara="1" rIns="91425" wrap="square" tIns="91425">
            <a:noAutofit/>
          </a:bodyPr>
          <a:lstStyle/>
          <a:p>
            <a:pPr indent="-355600" lvl="0" marL="914400" rtl="0" algn="l">
              <a:lnSpc>
                <a:spcPct val="100000"/>
              </a:lnSpc>
              <a:spcBef>
                <a:spcPts val="0"/>
              </a:spcBef>
              <a:spcAft>
                <a:spcPts val="0"/>
              </a:spcAft>
              <a:buSzPts val="2000"/>
              <a:buChar char="➢"/>
            </a:pPr>
            <a:r>
              <a:rPr lang="en" sz="2000">
                <a:solidFill>
                  <a:schemeClr val="dk1"/>
                </a:solidFill>
              </a:rPr>
              <a:t>Accelerate awareness of the effectiveness of digital and blended learning </a:t>
            </a:r>
            <a:endParaRPr sz="2000">
              <a:solidFill>
                <a:schemeClr val="dk1"/>
              </a:solidFill>
            </a:endParaRPr>
          </a:p>
          <a:p>
            <a:pPr indent="0" lvl="0" marL="914400" rtl="0" algn="l">
              <a:lnSpc>
                <a:spcPct val="100000"/>
              </a:lnSpc>
              <a:spcBef>
                <a:spcPts val="0"/>
              </a:spcBef>
              <a:spcAft>
                <a:spcPts val="0"/>
              </a:spcAft>
              <a:buNone/>
            </a:pPr>
            <a:r>
              <a:t/>
            </a:r>
            <a:endParaRPr sz="2000">
              <a:solidFill>
                <a:schemeClr val="dk1"/>
              </a:solidFill>
            </a:endParaRPr>
          </a:p>
          <a:p>
            <a:pPr indent="-355600" lvl="0" marL="914400" rtl="0" algn="l">
              <a:lnSpc>
                <a:spcPct val="100000"/>
              </a:lnSpc>
              <a:spcBef>
                <a:spcPts val="0"/>
              </a:spcBef>
              <a:spcAft>
                <a:spcPts val="0"/>
              </a:spcAft>
              <a:buClr>
                <a:schemeClr val="dk1"/>
              </a:buClr>
              <a:buSzPts val="2000"/>
              <a:buChar char="➢"/>
            </a:pPr>
            <a:r>
              <a:rPr lang="en" sz="2000">
                <a:solidFill>
                  <a:schemeClr val="dk1"/>
                </a:solidFill>
              </a:rPr>
              <a:t>Advocate for the importance of higher education for refugees as a component of human resource development for both the host and origin communities</a:t>
            </a:r>
            <a:endParaRPr sz="2000">
              <a:solidFill>
                <a:schemeClr val="dk1"/>
              </a:solidFill>
            </a:endParaRPr>
          </a:p>
          <a:p>
            <a:pPr indent="0" lvl="0" marL="0" rtl="0" algn="l">
              <a:lnSpc>
                <a:spcPct val="100000"/>
              </a:lnSpc>
              <a:spcBef>
                <a:spcPts val="0"/>
              </a:spcBef>
              <a:spcAft>
                <a:spcPts val="0"/>
              </a:spcAft>
              <a:buNone/>
            </a:pPr>
            <a:r>
              <a:t/>
            </a:r>
            <a:endParaRPr sz="2000">
              <a:solidFill>
                <a:schemeClr val="dk1"/>
              </a:solidFill>
            </a:endParaRPr>
          </a:p>
          <a:p>
            <a:pPr indent="-355600" lvl="0" marL="914400" rtl="0" algn="l">
              <a:lnSpc>
                <a:spcPct val="100000"/>
              </a:lnSpc>
              <a:spcBef>
                <a:spcPts val="0"/>
              </a:spcBef>
              <a:spcAft>
                <a:spcPts val="0"/>
              </a:spcAft>
              <a:buSzPts val="2000"/>
              <a:buChar char="➢"/>
            </a:pPr>
            <a:r>
              <a:rPr lang="en" sz="2000">
                <a:solidFill>
                  <a:schemeClr val="dk1"/>
                </a:solidFill>
              </a:rPr>
              <a:t>Address the humanitarian ecosystem at all levels </a:t>
            </a:r>
            <a:endParaRPr sz="2000">
              <a:solidFill>
                <a:schemeClr val="dk1"/>
              </a:solidFill>
            </a:endParaRPr>
          </a:p>
          <a:p>
            <a:pPr indent="0" lvl="0" marL="0" rtl="0" algn="l">
              <a:lnSpc>
                <a:spcPct val="100000"/>
              </a:lnSpc>
              <a:spcBef>
                <a:spcPts val="0"/>
              </a:spcBef>
              <a:spcAft>
                <a:spcPts val="0"/>
              </a:spcAft>
              <a:buNone/>
            </a:pPr>
            <a:r>
              <a:t/>
            </a:r>
            <a:endParaRPr sz="2000">
              <a:solidFill>
                <a:schemeClr val="dk1"/>
              </a:solidFill>
            </a:endParaRPr>
          </a:p>
          <a:p>
            <a:pPr indent="-355600" lvl="0" marL="914400" rtl="0" algn="l">
              <a:lnSpc>
                <a:spcPct val="100000"/>
              </a:lnSpc>
              <a:spcBef>
                <a:spcPts val="0"/>
              </a:spcBef>
              <a:spcAft>
                <a:spcPts val="0"/>
              </a:spcAft>
              <a:buSzPts val="2000"/>
              <a:buChar char="➢"/>
            </a:pPr>
            <a:r>
              <a:rPr lang="en" sz="2000">
                <a:solidFill>
                  <a:schemeClr val="dk1"/>
                </a:solidFill>
              </a:rPr>
              <a:t>Extend our reach through expanded course options in more languages </a:t>
            </a:r>
            <a:endParaRPr sz="2000">
              <a:solidFill>
                <a:schemeClr val="dk1"/>
              </a:solidFill>
            </a:endParaRPr>
          </a:p>
          <a:p>
            <a:pPr indent="0" lvl="0" marL="914400" rtl="0" algn="l">
              <a:spcBef>
                <a:spcPts val="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id="317" name="Google Shape;317;p63"/>
          <p:cNvPicPr preferRelativeResize="0"/>
          <p:nvPr/>
        </p:nvPicPr>
        <p:blipFill rotWithShape="1">
          <a:blip r:embed="rId3">
            <a:alphaModFix/>
          </a:blip>
          <a:srcRect b="30194" l="9063" r="29447" t="4377"/>
          <a:stretch/>
        </p:blipFill>
        <p:spPr>
          <a:xfrm>
            <a:off x="-45720" y="-1"/>
            <a:ext cx="9296400" cy="5162205"/>
          </a:xfrm>
          <a:prstGeom prst="rect">
            <a:avLst/>
          </a:prstGeom>
          <a:noFill/>
          <a:ln>
            <a:noFill/>
          </a:ln>
        </p:spPr>
      </p:pic>
      <p:sp>
        <p:nvSpPr>
          <p:cNvPr id="318" name="Google Shape;318;p63"/>
          <p:cNvSpPr txBox="1"/>
          <p:nvPr>
            <p:ph type="title"/>
          </p:nvPr>
        </p:nvSpPr>
        <p:spPr>
          <a:xfrm>
            <a:off x="218900" y="228975"/>
            <a:ext cx="2474100" cy="2586600"/>
          </a:xfrm>
          <a:prstGeom prst="rect">
            <a:avLst/>
          </a:prstGeom>
          <a:solidFill>
            <a:srgbClr val="FFFFFF">
              <a:alpha val="7451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b="1" i="0" lang="en" sz="2000" u="none" cap="none" strike="noStrike">
                <a:solidFill>
                  <a:schemeClr val="dk1"/>
                </a:solidFill>
                <a:highlight>
                  <a:srgbClr val="FFC000"/>
                </a:highlight>
                <a:latin typeface="Arial"/>
                <a:ea typeface="Arial"/>
                <a:cs typeface="Arial"/>
                <a:sym typeface="Arial"/>
              </a:rPr>
              <a:t>Education for Humanity</a:t>
            </a:r>
            <a:r>
              <a:rPr b="1" i="0" lang="en" sz="2000" u="none" cap="none" strike="noStrike">
                <a:solidFill>
                  <a:schemeClr val="dk1"/>
                </a:solidFill>
                <a:latin typeface="Arial"/>
                <a:ea typeface="Arial"/>
                <a:cs typeface="Arial"/>
                <a:sym typeface="Arial"/>
              </a:rPr>
              <a:t> at Arizona State University</a:t>
            </a:r>
            <a:br>
              <a:rPr b="1" i="0" lang="en" sz="2000" u="none" cap="none" strike="noStrike">
                <a:solidFill>
                  <a:schemeClr val="dk1"/>
                </a:solidFill>
                <a:latin typeface="Arial"/>
                <a:ea typeface="Arial"/>
                <a:cs typeface="Arial"/>
                <a:sym typeface="Arial"/>
              </a:rPr>
            </a:br>
            <a:r>
              <a:rPr b="1" i="0" lang="en" sz="800" u="none" cap="none" strike="noStrike">
                <a:solidFill>
                  <a:schemeClr val="dk1"/>
                </a:solidFill>
                <a:latin typeface="Arial"/>
                <a:ea typeface="Arial"/>
                <a:cs typeface="Arial"/>
                <a:sym typeface="Arial"/>
              </a:rPr>
              <a:t> </a:t>
            </a:r>
            <a:br>
              <a:rPr b="1" i="0" lang="en" sz="1800" u="none" cap="none" strike="noStrike">
                <a:solidFill>
                  <a:schemeClr val="dk1"/>
                </a:solidFill>
                <a:latin typeface="Arial"/>
                <a:ea typeface="Arial"/>
                <a:cs typeface="Arial"/>
                <a:sym typeface="Arial"/>
              </a:rPr>
            </a:b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lang="en" sz="1400">
                <a:highlight>
                  <a:srgbClr val="FFC000"/>
                </a:highlight>
              </a:rPr>
              <a:t>  </a:t>
            </a:r>
            <a:r>
              <a:rPr lang="en" sz="1400"/>
              <a:t>      </a:t>
            </a:r>
            <a:r>
              <a:rPr lang="en" sz="1400">
                <a:highlight>
                  <a:srgbClr val="FFC000"/>
                </a:highlight>
              </a:rPr>
              <a:t>@ASUed4humanity</a:t>
            </a:r>
            <a:endParaRPr sz="1400">
              <a:highlight>
                <a:srgbClr val="FFC000"/>
              </a:highlight>
            </a:endParaRPr>
          </a:p>
          <a:p>
            <a:pPr indent="0" lvl="0" marL="0" marR="0" rtl="0" algn="l">
              <a:lnSpc>
                <a:spcPct val="100000"/>
              </a:lnSpc>
              <a:spcBef>
                <a:spcPts val="0"/>
              </a:spcBef>
              <a:spcAft>
                <a:spcPts val="0"/>
              </a:spcAft>
              <a:buClr>
                <a:schemeClr val="dk1"/>
              </a:buClr>
              <a:buSzPts val="2000"/>
              <a:buFont typeface="Arial"/>
              <a:buNone/>
            </a:pPr>
            <a:r>
              <a:t/>
            </a:r>
            <a:endParaRPr sz="1400">
              <a:highlight>
                <a:srgbClr val="FFC000"/>
              </a:highlight>
            </a:endParaRPr>
          </a:p>
          <a:p>
            <a:pPr indent="0" lvl="0" marL="0" marR="0" rtl="0" algn="l">
              <a:lnSpc>
                <a:spcPct val="100000"/>
              </a:lnSpc>
              <a:spcBef>
                <a:spcPts val="0"/>
              </a:spcBef>
              <a:spcAft>
                <a:spcPts val="0"/>
              </a:spcAft>
              <a:buClr>
                <a:schemeClr val="dk1"/>
              </a:buClr>
              <a:buSzPts val="2000"/>
              <a:buFont typeface="Arial"/>
              <a:buNone/>
            </a:pPr>
            <a:r>
              <a:rPr lang="en" sz="1400"/>
              <a:t>        </a:t>
            </a:r>
            <a:r>
              <a:rPr lang="en" sz="1400">
                <a:highlight>
                  <a:srgbClr val="FFC000"/>
                </a:highlight>
              </a:rPr>
              <a:t>nsabato@asu.edu</a:t>
            </a:r>
            <a:endParaRPr sz="1400">
              <a:highlight>
                <a:srgbClr val="FFC000"/>
              </a:highlight>
            </a:endParaRPr>
          </a:p>
          <a:p>
            <a:pPr indent="0" lvl="0" marL="0" marR="0" rtl="0" algn="l">
              <a:lnSpc>
                <a:spcPct val="100000"/>
              </a:lnSpc>
              <a:spcBef>
                <a:spcPts val="0"/>
              </a:spcBef>
              <a:spcAft>
                <a:spcPts val="0"/>
              </a:spcAft>
              <a:buClr>
                <a:schemeClr val="dk1"/>
              </a:buClr>
              <a:buSzPts val="2000"/>
              <a:buFont typeface="Arial"/>
              <a:buNone/>
            </a:pPr>
            <a:br>
              <a:rPr b="0" i="0" lang="en" sz="1400" u="none" cap="none" strike="noStrike">
                <a:solidFill>
                  <a:schemeClr val="dk1"/>
                </a:solidFill>
                <a:latin typeface="Arial"/>
                <a:ea typeface="Arial"/>
                <a:cs typeface="Arial"/>
                <a:sym typeface="Arial"/>
              </a:rPr>
            </a:br>
            <a:endParaRPr b="1" i="0" sz="1200" u="none" cap="none" strike="noStrike">
              <a:solidFill>
                <a:schemeClr val="dk1"/>
              </a:solidFill>
              <a:latin typeface="Arial"/>
              <a:ea typeface="Arial"/>
              <a:cs typeface="Arial"/>
              <a:sym typeface="Arial"/>
            </a:endParaRPr>
          </a:p>
        </p:txBody>
      </p:sp>
      <p:pic>
        <p:nvPicPr>
          <p:cNvPr id="319" name="Google Shape;319;p63"/>
          <p:cNvPicPr preferRelativeResize="0"/>
          <p:nvPr/>
        </p:nvPicPr>
        <p:blipFill>
          <a:blip r:embed="rId4">
            <a:alphaModFix/>
          </a:blip>
          <a:stretch>
            <a:fillRect/>
          </a:stretch>
        </p:blipFill>
        <p:spPr>
          <a:xfrm>
            <a:off x="218890" y="1871215"/>
            <a:ext cx="378875" cy="37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46"/>
          <p:cNvSpPr txBox="1"/>
          <p:nvPr>
            <p:ph type="ctrTitle"/>
          </p:nvPr>
        </p:nvSpPr>
        <p:spPr>
          <a:xfrm>
            <a:off x="311700" y="1545450"/>
            <a:ext cx="8456700" cy="123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t>EdPlus/Education for Humanity</a:t>
            </a:r>
            <a:endParaRPr sz="4200"/>
          </a:p>
        </p:txBody>
      </p:sp>
      <p:sp>
        <p:nvSpPr>
          <p:cNvPr id="181" name="Google Shape;181;p46"/>
          <p:cNvSpPr txBox="1"/>
          <p:nvPr>
            <p:ph idx="1" type="subTitle"/>
          </p:nvPr>
        </p:nvSpPr>
        <p:spPr>
          <a:xfrm>
            <a:off x="311700" y="2782050"/>
            <a:ext cx="8151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ASU Empower Conference	2019</a:t>
            </a:r>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r">
              <a:spcBef>
                <a:spcPts val="0"/>
              </a:spcBef>
              <a:spcAft>
                <a:spcPts val="0"/>
              </a:spcAft>
              <a:buNone/>
            </a:pPr>
            <a:r>
              <a:rPr lang="en" sz="1800"/>
              <a:t>Nicholas Sabato</a:t>
            </a:r>
            <a:endParaRPr sz="1800"/>
          </a:p>
          <a:p>
            <a:pPr indent="0" lvl="0" marL="0" rtl="0" algn="r">
              <a:spcBef>
                <a:spcPts val="0"/>
              </a:spcBef>
              <a:spcAft>
                <a:spcPts val="0"/>
              </a:spcAft>
              <a:buNone/>
            </a:pPr>
            <a:r>
              <a:rPr lang="en" sz="1800"/>
              <a:t>Director, Country Programs</a:t>
            </a:r>
            <a:endParaRPr sz="1800"/>
          </a:p>
          <a:p>
            <a:pPr indent="0" lvl="0" marL="0" rtl="0" algn="r">
              <a:spcBef>
                <a:spcPts val="0"/>
              </a:spcBef>
              <a:spcAft>
                <a:spcPts val="0"/>
              </a:spcAft>
              <a:buNone/>
            </a:pPr>
            <a:r>
              <a:rPr lang="en" sz="1800"/>
              <a:t>Education for Humanity</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85" name="Shape 185"/>
        <p:cNvGrpSpPr/>
        <p:nvPr/>
      </p:nvGrpSpPr>
      <p:grpSpPr>
        <a:xfrm>
          <a:off x="0" y="0"/>
          <a:ext cx="0" cy="0"/>
          <a:chOff x="0" y="0"/>
          <a:chExt cx="0" cy="0"/>
        </a:xfrm>
      </p:grpSpPr>
      <p:sp>
        <p:nvSpPr>
          <p:cNvPr id="186" name="Google Shape;186;p47"/>
          <p:cNvSpPr txBox="1"/>
          <p:nvPr/>
        </p:nvSpPr>
        <p:spPr>
          <a:xfrm>
            <a:off x="311700" y="328174"/>
            <a:ext cx="8249100" cy="80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900"/>
              <a:buFont typeface="Arial"/>
              <a:buNone/>
            </a:pPr>
            <a:r>
              <a:rPr b="1" i="0" lang="en" sz="3600" u="none" cap="none" strike="noStrike">
                <a:solidFill>
                  <a:schemeClr val="lt1"/>
                </a:solidFill>
                <a:highlight>
                  <a:srgbClr val="000000"/>
                </a:highlight>
                <a:latin typeface="Arial"/>
                <a:ea typeface="Arial"/>
                <a:cs typeface="Arial"/>
                <a:sym typeface="Arial"/>
              </a:rPr>
              <a:t> Arizona State University Charter</a:t>
            </a:r>
            <a:endParaRPr b="1" i="0" sz="3600" u="none" cap="none" strike="noStrike">
              <a:solidFill>
                <a:schemeClr val="lt1"/>
              </a:solidFill>
              <a:highlight>
                <a:srgbClr val="FFC000"/>
              </a:highlight>
              <a:latin typeface="Arial"/>
              <a:ea typeface="Arial"/>
              <a:cs typeface="Arial"/>
              <a:sym typeface="Arial"/>
            </a:endParaRPr>
          </a:p>
        </p:txBody>
      </p:sp>
      <p:sp>
        <p:nvSpPr>
          <p:cNvPr id="187" name="Google Shape;187;p47"/>
          <p:cNvSpPr txBox="1"/>
          <p:nvPr/>
        </p:nvSpPr>
        <p:spPr>
          <a:xfrm>
            <a:off x="398352" y="1396280"/>
            <a:ext cx="8021400" cy="310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“ASU is a comprehensive public research university, measured not by whom it excludes, </a:t>
            </a:r>
            <a:r>
              <a:rPr b="1" i="0" lang="en" sz="2800" u="none" cap="none" strike="noStrike">
                <a:solidFill>
                  <a:srgbClr val="000000"/>
                </a:solidFill>
                <a:latin typeface="Arial"/>
                <a:ea typeface="Arial"/>
                <a:cs typeface="Arial"/>
                <a:sym typeface="Arial"/>
              </a:rPr>
              <a:t>but by whom it includes </a:t>
            </a:r>
            <a:r>
              <a:rPr b="0" i="0" lang="en" sz="2800" u="none" cap="none" strike="noStrike">
                <a:solidFill>
                  <a:srgbClr val="000000"/>
                </a:solidFill>
                <a:latin typeface="Arial"/>
                <a:ea typeface="Arial"/>
                <a:cs typeface="Arial"/>
                <a:sym typeface="Arial"/>
              </a:rPr>
              <a:t>and how they </a:t>
            </a:r>
            <a:r>
              <a:rPr b="1" i="0" lang="en" sz="2800" u="none" cap="none" strike="noStrike">
                <a:solidFill>
                  <a:srgbClr val="000000"/>
                </a:solidFill>
                <a:latin typeface="Arial"/>
                <a:ea typeface="Arial"/>
                <a:cs typeface="Arial"/>
                <a:sym typeface="Arial"/>
              </a:rPr>
              <a:t>succeed</a:t>
            </a:r>
            <a:r>
              <a:rPr b="0" i="0" lang="en" sz="2800" u="none" cap="none" strike="noStrike">
                <a:solidFill>
                  <a:srgbClr val="000000"/>
                </a:solidFill>
                <a:latin typeface="Arial"/>
                <a:ea typeface="Arial"/>
                <a:cs typeface="Arial"/>
                <a:sym typeface="Arial"/>
              </a:rPr>
              <a:t>; advancing research and discovery of public value; and assuming </a:t>
            </a:r>
            <a:r>
              <a:rPr b="1" i="0" lang="en" sz="2800" u="none" cap="none" strike="noStrike">
                <a:solidFill>
                  <a:srgbClr val="000000"/>
                </a:solidFill>
                <a:latin typeface="Arial"/>
                <a:ea typeface="Arial"/>
                <a:cs typeface="Arial"/>
                <a:sym typeface="Arial"/>
              </a:rPr>
              <a:t>fundamental responsibility</a:t>
            </a:r>
            <a:r>
              <a:rPr b="0" i="0" lang="en" sz="2800" u="none" cap="none" strike="noStrike">
                <a:solidFill>
                  <a:srgbClr val="000000"/>
                </a:solidFill>
                <a:latin typeface="Arial"/>
                <a:ea typeface="Arial"/>
                <a:cs typeface="Arial"/>
                <a:sym typeface="Arial"/>
              </a:rPr>
              <a:t> for the economic, social, cultural and overall health of the </a:t>
            </a:r>
            <a:r>
              <a:rPr b="1" i="0" lang="en" sz="2800" u="none" cap="none" strike="noStrike">
                <a:solidFill>
                  <a:srgbClr val="000000"/>
                </a:solidFill>
                <a:latin typeface="Arial"/>
                <a:ea typeface="Arial"/>
                <a:cs typeface="Arial"/>
                <a:sym typeface="Arial"/>
              </a:rPr>
              <a:t>communities</a:t>
            </a:r>
            <a:r>
              <a:rPr b="0" i="0" lang="en" sz="2800" u="none" cap="none" strike="noStrike">
                <a:solidFill>
                  <a:srgbClr val="000000"/>
                </a:solidFill>
                <a:latin typeface="Arial"/>
                <a:ea typeface="Arial"/>
                <a:cs typeface="Arial"/>
                <a:sym typeface="Arial"/>
              </a:rPr>
              <a:t> it serves.”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EdPlus Global Initiatives: PLuS Alliance</a:t>
            </a:r>
            <a:endParaRPr/>
          </a:p>
        </p:txBody>
      </p:sp>
      <p:pic>
        <p:nvPicPr>
          <p:cNvPr id="193" name="Google Shape;193;p48"/>
          <p:cNvPicPr preferRelativeResize="0"/>
          <p:nvPr/>
        </p:nvPicPr>
        <p:blipFill>
          <a:blip r:embed="rId3">
            <a:alphaModFix/>
          </a:blip>
          <a:stretch>
            <a:fillRect/>
          </a:stretch>
        </p:blipFill>
        <p:spPr>
          <a:xfrm>
            <a:off x="771525" y="1292600"/>
            <a:ext cx="7600950" cy="327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EdPlus Global Initiatives- Al Ghurair Foundation for Education: Open Learning Scholars Program</a:t>
            </a:r>
            <a:endParaRPr/>
          </a:p>
        </p:txBody>
      </p:sp>
      <p:sp>
        <p:nvSpPr>
          <p:cNvPr id="199" name="Google Shape;199;p49"/>
          <p:cNvSpPr txBox="1"/>
          <p:nvPr>
            <p:ph idx="1" type="body"/>
          </p:nvPr>
        </p:nvSpPr>
        <p:spPr>
          <a:xfrm>
            <a:off x="311700" y="1602825"/>
            <a:ext cx="8031600" cy="276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t>Scholarship program</a:t>
            </a:r>
            <a:r>
              <a:rPr lang="en" sz="1800"/>
              <a:t> that covers the total cost of university tuition and other mandatory university fees for eligible master’s degree </a:t>
            </a:r>
            <a:endParaRPr sz="1800"/>
          </a:p>
          <a:p>
            <a:pPr indent="-342900" lvl="0" marL="457200" rtl="0" algn="l">
              <a:spcBef>
                <a:spcPts val="0"/>
              </a:spcBef>
              <a:spcAft>
                <a:spcPts val="0"/>
              </a:spcAft>
              <a:buSzPts val="1800"/>
              <a:buChar char="●"/>
            </a:pPr>
            <a:r>
              <a:rPr lang="en" sz="1800"/>
              <a:t>In line with AGFE's mission to </a:t>
            </a:r>
            <a:r>
              <a:rPr b="1" lang="en" sz="1800"/>
              <a:t>create opportunities to activate the untapped potential of Arab youth</a:t>
            </a:r>
            <a:r>
              <a:rPr lang="en" sz="1800"/>
              <a:t>, by providing underserved, high-achieving students with the scholarships, support and skills training that they need to thrive.</a:t>
            </a:r>
            <a:endParaRPr sz="1800"/>
          </a:p>
          <a:p>
            <a:pPr indent="-342900" lvl="0" marL="457200" rtl="0" algn="l">
              <a:spcBef>
                <a:spcPts val="0"/>
              </a:spcBef>
              <a:spcAft>
                <a:spcPts val="0"/>
              </a:spcAft>
              <a:buSzPts val="1800"/>
              <a:buChar char="●"/>
            </a:pPr>
            <a:r>
              <a:rPr lang="en" sz="1800"/>
              <a:t>Has allowed us to </a:t>
            </a:r>
            <a:r>
              <a:rPr b="1" lang="en" sz="1800"/>
              <a:t>discover and address the obstacles online international students may face</a:t>
            </a:r>
            <a:r>
              <a:rPr lang="en" sz="1800"/>
              <a:t> while pursuing a formal degree online</a:t>
            </a:r>
            <a:endParaRPr/>
          </a:p>
          <a:p>
            <a:pPr indent="0" lvl="0" marL="0" rtl="0" algn="l">
              <a:lnSpc>
                <a:spcPct val="100000"/>
              </a:lnSpc>
              <a:spcBef>
                <a:spcPts val="1000"/>
              </a:spcBef>
              <a:spcAft>
                <a:spcPts val="0"/>
              </a:spcAft>
              <a:buNone/>
            </a:pPr>
            <a:r>
              <a:rPr lang="en"/>
              <a:t>	</a:t>
            </a:r>
            <a:endParaRPr/>
          </a:p>
          <a:p>
            <a:pPr indent="0" lvl="0" marL="0" rtl="0" algn="l">
              <a:lnSpc>
                <a:spcPct val="100000"/>
              </a:lnSpc>
              <a:spcBef>
                <a:spcPts val="0"/>
              </a:spcBef>
              <a:spcAft>
                <a:spcPts val="0"/>
              </a:spcAft>
              <a:buNone/>
            </a:pPr>
            <a:r>
              <a:rPr lang="en"/>
              <a:t>	</a:t>
            </a:r>
            <a:endParaRPr/>
          </a:p>
          <a:p>
            <a:pPr indent="0" lvl="0" marL="0" rtl="0" algn="l">
              <a:lnSpc>
                <a:spcPct val="100000"/>
              </a:lnSpc>
              <a:spcBef>
                <a:spcPts val="0"/>
              </a:spcBef>
              <a:spcAft>
                <a:spcPts val="0"/>
              </a:spcAft>
              <a:buNone/>
            </a:pPr>
            <a:r>
              <a:rPr lang="en"/>
              <a:t>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spcBef>
                <a:spcPts val="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50"/>
          <p:cNvSpPr txBox="1"/>
          <p:nvPr>
            <p:ph type="title"/>
          </p:nvPr>
        </p:nvSpPr>
        <p:spPr>
          <a:xfrm>
            <a:off x="311700" y="189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EdPlus Global Initiatives: Al Ghurair Foundation for Education Young Thinkers Program</a:t>
            </a:r>
            <a:endParaRPr/>
          </a:p>
        </p:txBody>
      </p:sp>
      <p:sp>
        <p:nvSpPr>
          <p:cNvPr id="205" name="Google Shape;205;p50"/>
          <p:cNvSpPr txBox="1"/>
          <p:nvPr>
            <p:ph idx="1" type="body"/>
          </p:nvPr>
        </p:nvSpPr>
        <p:spPr>
          <a:xfrm>
            <a:off x="3440275" y="1194625"/>
            <a:ext cx="5454300" cy="320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Dual-language (English/Arabic) stand-alone platform: </a:t>
            </a:r>
            <a:endParaRPr b="1" sz="1800">
              <a:solidFill>
                <a:schemeClr val="dk1"/>
              </a:solidFill>
              <a:latin typeface="Calibri"/>
              <a:ea typeface="Calibri"/>
              <a:cs typeface="Calibri"/>
              <a:sym typeface="Calibri"/>
            </a:endParaRPr>
          </a:p>
          <a:p>
            <a:pPr indent="-228600" lvl="0" marL="400050" rtl="0" algn="l">
              <a:lnSpc>
                <a:spcPct val="100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Interactive, image-based me3 Career Exploration Tool adapted for the UAE </a:t>
            </a:r>
            <a:endParaRPr sz="1800">
              <a:solidFill>
                <a:schemeClr val="dk1"/>
              </a:solidFill>
              <a:latin typeface="Calibri"/>
              <a:ea typeface="Calibri"/>
              <a:cs typeface="Calibri"/>
              <a:sym typeface="Calibri"/>
            </a:endParaRPr>
          </a:p>
          <a:p>
            <a:pPr indent="-228600" lvl="0" marL="400050" rtl="0" algn="l">
              <a:lnSpc>
                <a:spcPct val="100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Customized Open edX LMS: 20+ College and Career Readiness Courses</a:t>
            </a:r>
            <a:endParaRPr sz="1800">
              <a:solidFill>
                <a:schemeClr val="dk1"/>
              </a:solidFill>
              <a:latin typeface="Calibri"/>
              <a:ea typeface="Calibri"/>
              <a:cs typeface="Calibri"/>
              <a:sym typeface="Calibri"/>
            </a:endParaRPr>
          </a:p>
          <a:p>
            <a:pPr indent="-228600" lvl="0" marL="400050" rtl="0" algn="l">
              <a:lnSpc>
                <a:spcPct val="100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Customized Rocket-Chat Tool:</a:t>
            </a:r>
            <a:endParaRPr sz="1800">
              <a:solidFill>
                <a:schemeClr val="dk1"/>
              </a:solidFill>
              <a:latin typeface="Calibri"/>
              <a:ea typeface="Calibri"/>
              <a:cs typeface="Calibri"/>
              <a:sym typeface="Calibri"/>
            </a:endParaRPr>
          </a:p>
          <a:p>
            <a:pPr indent="-228600" lvl="1" marL="857250" rtl="0" algn="l">
              <a:lnSpc>
                <a:spcPct val="100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ASU-trained, bilingual Success Advisors </a:t>
            </a:r>
            <a:endParaRPr sz="1800">
              <a:solidFill>
                <a:schemeClr val="dk1"/>
              </a:solidFill>
              <a:latin typeface="Calibri"/>
              <a:ea typeface="Calibri"/>
              <a:cs typeface="Calibri"/>
              <a:sym typeface="Calibri"/>
            </a:endParaRPr>
          </a:p>
          <a:p>
            <a:pPr indent="-228600" lvl="1" marL="857250" rtl="0" algn="l">
              <a:lnSpc>
                <a:spcPct val="100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Resource Channels with curated information about Universities, Careers and Announcements</a:t>
            </a:r>
            <a:endParaRPr sz="18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1600"/>
              </a:spcAft>
              <a:buNone/>
            </a:pPr>
            <a:r>
              <a:t/>
            </a:r>
            <a:endParaRPr sz="1800"/>
          </a:p>
        </p:txBody>
      </p:sp>
      <p:pic>
        <p:nvPicPr>
          <p:cNvPr id="206" name="Google Shape;206;p50"/>
          <p:cNvPicPr preferRelativeResize="0"/>
          <p:nvPr/>
        </p:nvPicPr>
        <p:blipFill rotWithShape="1">
          <a:blip r:embed="rId3">
            <a:alphaModFix/>
          </a:blip>
          <a:srcRect b="0" l="0" r="0" t="0"/>
          <a:stretch/>
        </p:blipFill>
        <p:spPr>
          <a:xfrm>
            <a:off x="311702" y="4396225"/>
            <a:ext cx="3210225" cy="572700"/>
          </a:xfrm>
          <a:prstGeom prst="rect">
            <a:avLst/>
          </a:prstGeom>
          <a:noFill/>
          <a:ln>
            <a:noFill/>
          </a:ln>
        </p:spPr>
      </p:pic>
      <p:pic>
        <p:nvPicPr>
          <p:cNvPr id="207" name="Google Shape;207;p50"/>
          <p:cNvPicPr preferRelativeResize="0"/>
          <p:nvPr/>
        </p:nvPicPr>
        <p:blipFill rotWithShape="1">
          <a:blip r:embed="rId4">
            <a:alphaModFix/>
          </a:blip>
          <a:srcRect b="0" l="0" r="0" t="0"/>
          <a:stretch/>
        </p:blipFill>
        <p:spPr>
          <a:xfrm>
            <a:off x="671623" y="1335450"/>
            <a:ext cx="2032800" cy="2919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EdPlus Global Initiatives: Starbucks Partnership</a:t>
            </a:r>
            <a:endParaRPr/>
          </a:p>
        </p:txBody>
      </p:sp>
      <p:pic>
        <p:nvPicPr>
          <p:cNvPr id="213" name="Google Shape;213;p51"/>
          <p:cNvPicPr preferRelativeResize="0"/>
          <p:nvPr/>
        </p:nvPicPr>
        <p:blipFill>
          <a:blip r:embed="rId3">
            <a:alphaModFix/>
          </a:blip>
          <a:stretch>
            <a:fillRect/>
          </a:stretch>
        </p:blipFill>
        <p:spPr>
          <a:xfrm>
            <a:off x="643963" y="1017724"/>
            <a:ext cx="7856065" cy="396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52"/>
          <p:cNvSpPr txBox="1"/>
          <p:nvPr>
            <p:ph type="title"/>
          </p:nvPr>
        </p:nvSpPr>
        <p:spPr>
          <a:xfrm>
            <a:off x="311700" y="200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EdPlus Global Initiatives: Baobab Mastercard Foundation Scholars Program</a:t>
            </a:r>
            <a:endParaRPr/>
          </a:p>
        </p:txBody>
      </p:sp>
      <p:pic>
        <p:nvPicPr>
          <p:cNvPr id="219" name="Google Shape;219;p52"/>
          <p:cNvPicPr preferRelativeResize="0"/>
          <p:nvPr/>
        </p:nvPicPr>
        <p:blipFill rotWithShape="1">
          <a:blip r:embed="rId3">
            <a:alphaModFix/>
          </a:blip>
          <a:srcRect b="63974" l="0" r="0" t="0"/>
          <a:stretch/>
        </p:blipFill>
        <p:spPr>
          <a:xfrm>
            <a:off x="148198" y="1321926"/>
            <a:ext cx="3808502" cy="3712672"/>
          </a:xfrm>
          <a:prstGeom prst="rect">
            <a:avLst/>
          </a:prstGeom>
          <a:noFill/>
          <a:ln>
            <a:noFill/>
          </a:ln>
        </p:spPr>
      </p:pic>
      <p:sp>
        <p:nvSpPr>
          <p:cNvPr id="220" name="Google Shape;220;p52"/>
          <p:cNvSpPr/>
          <p:nvPr/>
        </p:nvSpPr>
        <p:spPr>
          <a:xfrm>
            <a:off x="3956700" y="1321925"/>
            <a:ext cx="5187300" cy="3294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800">
                <a:latin typeface="Calibri"/>
                <a:ea typeface="Calibri"/>
                <a:cs typeface="Calibri"/>
                <a:sym typeface="Calibri"/>
              </a:rPr>
              <a:t>Social learning platform for:</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*Collaboration *Learning  *Mentorship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*Finding jobs, internships, scholarships &amp; more </a:t>
            </a:r>
            <a:endParaRPr sz="1800">
              <a:latin typeface="Calibri"/>
              <a:ea typeface="Calibri"/>
              <a:cs typeface="Calibri"/>
              <a:sym typeface="Calibri"/>
            </a:endParaRPr>
          </a:p>
          <a:p>
            <a:pPr indent="0" lvl="0" marL="0" marR="0" rtl="0" algn="l">
              <a:lnSpc>
                <a:spcPct val="100000"/>
              </a:lnSpc>
              <a:spcBef>
                <a:spcPts val="0"/>
              </a:spcBef>
              <a:spcAft>
                <a:spcPts val="0"/>
              </a:spcAft>
              <a:buNone/>
            </a:pPr>
            <a:r>
              <a:rPr b="1" lang="en" sz="1800">
                <a:latin typeface="Calibri"/>
                <a:ea typeface="Calibri"/>
                <a:cs typeface="Calibri"/>
                <a:sym typeface="Calibri"/>
              </a:rPr>
              <a:t>Technology consists of:</a:t>
            </a:r>
            <a:endParaRPr b="1" sz="1800">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Custom Rails application with React/Redux front-end designed for Africa’s low-bandwidth infrastructure</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sz="1800">
                <a:latin typeface="Calibri"/>
                <a:ea typeface="Calibri"/>
                <a:cs typeface="Calibri"/>
                <a:sym typeface="Calibri"/>
              </a:rPr>
              <a:t>Dedicated Open edX instance with </a:t>
            </a:r>
            <a:r>
              <a:rPr lang="en" sz="1800">
                <a:solidFill>
                  <a:srgbClr val="000000"/>
                </a:solidFill>
                <a:latin typeface="Calibri"/>
                <a:ea typeface="Calibri"/>
                <a:cs typeface="Calibri"/>
                <a:sym typeface="Calibri"/>
              </a:rPr>
              <a:t>30+ self-paced short courses</a:t>
            </a:r>
            <a:endParaRPr sz="1800">
              <a:solidFill>
                <a:srgbClr val="000000"/>
              </a:solidFill>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sz="1800">
                <a:latin typeface="Calibri"/>
                <a:ea typeface="Calibri"/>
                <a:cs typeface="Calibri"/>
                <a:sym typeface="Calibri"/>
              </a:rPr>
              <a:t>Integration with customized version of open-source chat tool Rocket.Chat</a:t>
            </a:r>
            <a:endParaRPr sz="1800">
              <a:latin typeface="Calibri"/>
              <a:ea typeface="Calibri"/>
              <a:cs typeface="Calibri"/>
              <a:sym typeface="Calibri"/>
            </a:endParaRPr>
          </a:p>
          <a:p>
            <a:pPr indent="-342900" lvl="0" marL="457200" rtl="0" algn="l">
              <a:spcBef>
                <a:spcPts val="0"/>
              </a:spcBef>
              <a:spcAft>
                <a:spcPts val="0"/>
              </a:spcAft>
              <a:buClr>
                <a:srgbClr val="000000"/>
              </a:buClr>
              <a:buSzPts val="1800"/>
              <a:buFont typeface="Calibri"/>
              <a:buChar char="●"/>
            </a:pPr>
            <a:r>
              <a:rPr lang="en" sz="1800">
                <a:latin typeface="Calibri"/>
                <a:ea typeface="Calibri"/>
                <a:cs typeface="Calibri"/>
                <a:sym typeface="Calibri"/>
              </a:rPr>
              <a:t>iOS and Android mobile apps (React Native components &amp; embedded web view)  </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pic>
        <p:nvPicPr>
          <p:cNvPr id="221" name="Google Shape;221;p52"/>
          <p:cNvPicPr preferRelativeResize="0"/>
          <p:nvPr/>
        </p:nvPicPr>
        <p:blipFill>
          <a:blip r:embed="rId4">
            <a:alphaModFix/>
          </a:blip>
          <a:stretch>
            <a:fillRect/>
          </a:stretch>
        </p:blipFill>
        <p:spPr>
          <a:xfrm>
            <a:off x="8064925" y="1015750"/>
            <a:ext cx="767375" cy="767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53"/>
          <p:cNvSpPr txBox="1"/>
          <p:nvPr/>
        </p:nvSpPr>
        <p:spPr>
          <a:xfrm>
            <a:off x="546300" y="1130450"/>
            <a:ext cx="8051400" cy="3536100"/>
          </a:xfrm>
          <a:prstGeom prst="rect">
            <a:avLst/>
          </a:prstGeom>
          <a:noFill/>
          <a:ln>
            <a:noFill/>
          </a:ln>
        </p:spPr>
        <p:txBody>
          <a:bodyPr anchorCtr="0" anchor="ctr" bIns="91425" lIns="91425" spcFirstLastPara="1" rIns="91425" wrap="square" tIns="91425">
            <a:noAutofit/>
          </a:bodyPr>
          <a:lstStyle/>
          <a:p>
            <a:pPr indent="0" lvl="0" marL="279400" marR="279400" rtl="0" algn="ctr">
              <a:spcBef>
                <a:spcPts val="900"/>
              </a:spcBef>
              <a:spcAft>
                <a:spcPts val="0"/>
              </a:spcAft>
              <a:buNone/>
            </a:pPr>
            <a:r>
              <a:rPr b="1" lang="en" sz="4500">
                <a:solidFill>
                  <a:srgbClr val="FFC627"/>
                </a:solidFill>
                <a:latin typeface="Roboto"/>
                <a:ea typeface="Roboto"/>
                <a:cs typeface="Roboto"/>
                <a:sym typeface="Roboto"/>
              </a:rPr>
              <a:t>1%</a:t>
            </a:r>
            <a:endParaRPr b="1" sz="4500">
              <a:solidFill>
                <a:srgbClr val="FFC627"/>
              </a:solidFill>
              <a:latin typeface="Roboto"/>
              <a:ea typeface="Roboto"/>
              <a:cs typeface="Roboto"/>
              <a:sym typeface="Roboto"/>
            </a:endParaRPr>
          </a:p>
          <a:p>
            <a:pPr indent="0" lvl="0" marL="279400" marR="279400" rtl="0" algn="ctr">
              <a:lnSpc>
                <a:spcPct val="115000"/>
              </a:lnSpc>
              <a:spcBef>
                <a:spcPts val="0"/>
              </a:spcBef>
              <a:spcAft>
                <a:spcPts val="0"/>
              </a:spcAft>
              <a:buNone/>
            </a:pPr>
            <a:r>
              <a:rPr lang="en">
                <a:solidFill>
                  <a:srgbClr val="FFFFFF"/>
                </a:solidFill>
                <a:highlight>
                  <a:srgbClr val="000000"/>
                </a:highlight>
                <a:latin typeface="Roboto"/>
                <a:ea typeface="Roboto"/>
                <a:cs typeface="Roboto"/>
                <a:sym typeface="Roboto"/>
              </a:rPr>
              <a:t>refugees attending university</a:t>
            </a:r>
            <a:endParaRPr>
              <a:solidFill>
                <a:srgbClr val="FFFFFF"/>
              </a:solidFill>
              <a:highlight>
                <a:srgbClr val="000000"/>
              </a:highlight>
              <a:latin typeface="Roboto"/>
              <a:ea typeface="Roboto"/>
              <a:cs typeface="Roboto"/>
              <a:sym typeface="Roboto"/>
            </a:endParaRPr>
          </a:p>
          <a:p>
            <a:pPr indent="0" lvl="0" marL="279400" marR="279400" rtl="0" algn="ctr">
              <a:lnSpc>
                <a:spcPct val="115000"/>
              </a:lnSpc>
              <a:spcBef>
                <a:spcPts val="0"/>
              </a:spcBef>
              <a:spcAft>
                <a:spcPts val="0"/>
              </a:spcAft>
              <a:buNone/>
            </a:pPr>
            <a:r>
              <a:t/>
            </a:r>
            <a:endParaRPr sz="1200">
              <a:solidFill>
                <a:srgbClr val="FFFFFF"/>
              </a:solidFill>
              <a:highlight>
                <a:srgbClr val="000000"/>
              </a:highlight>
              <a:latin typeface="Roboto"/>
              <a:ea typeface="Roboto"/>
              <a:cs typeface="Roboto"/>
              <a:sym typeface="Roboto"/>
            </a:endParaRPr>
          </a:p>
          <a:p>
            <a:pPr indent="0" lvl="0" marL="279400" marR="279400" rtl="0" algn="ctr">
              <a:spcBef>
                <a:spcPts val="900"/>
              </a:spcBef>
              <a:spcAft>
                <a:spcPts val="0"/>
              </a:spcAft>
              <a:buNone/>
            </a:pPr>
            <a:r>
              <a:rPr b="1" lang="en" sz="4500">
                <a:solidFill>
                  <a:srgbClr val="FFC627"/>
                </a:solidFill>
                <a:latin typeface="Roboto"/>
                <a:ea typeface="Roboto"/>
                <a:cs typeface="Roboto"/>
                <a:sym typeface="Roboto"/>
              </a:rPr>
              <a:t>68.5 million</a:t>
            </a:r>
            <a:endParaRPr b="1" sz="4500">
              <a:solidFill>
                <a:srgbClr val="FFC627"/>
              </a:solidFill>
              <a:latin typeface="Roboto"/>
              <a:ea typeface="Roboto"/>
              <a:cs typeface="Roboto"/>
              <a:sym typeface="Roboto"/>
            </a:endParaRPr>
          </a:p>
          <a:p>
            <a:pPr indent="0" lvl="0" marL="279400" marR="279400" rtl="0" algn="ctr">
              <a:lnSpc>
                <a:spcPct val="115000"/>
              </a:lnSpc>
              <a:spcBef>
                <a:spcPts val="0"/>
              </a:spcBef>
              <a:spcAft>
                <a:spcPts val="0"/>
              </a:spcAft>
              <a:buNone/>
            </a:pPr>
            <a:r>
              <a:rPr lang="en">
                <a:solidFill>
                  <a:srgbClr val="FFFFFF"/>
                </a:solidFill>
                <a:highlight>
                  <a:srgbClr val="000000"/>
                </a:highlight>
                <a:latin typeface="Roboto"/>
                <a:ea typeface="Roboto"/>
                <a:cs typeface="Roboto"/>
                <a:sym typeface="Roboto"/>
              </a:rPr>
              <a:t>people displaced worldwide</a:t>
            </a:r>
            <a:endParaRPr>
              <a:solidFill>
                <a:srgbClr val="FFFFFF"/>
              </a:solidFill>
              <a:highlight>
                <a:srgbClr val="000000"/>
              </a:highlight>
              <a:latin typeface="Roboto"/>
              <a:ea typeface="Roboto"/>
              <a:cs typeface="Roboto"/>
              <a:sym typeface="Roboto"/>
            </a:endParaRPr>
          </a:p>
          <a:p>
            <a:pPr indent="0" lvl="0" marL="279400" marR="279400" rtl="0" algn="ctr">
              <a:lnSpc>
                <a:spcPct val="115000"/>
              </a:lnSpc>
              <a:spcBef>
                <a:spcPts val="0"/>
              </a:spcBef>
              <a:spcAft>
                <a:spcPts val="0"/>
              </a:spcAft>
              <a:buNone/>
            </a:pPr>
            <a:r>
              <a:t/>
            </a:r>
            <a:endParaRPr sz="1200">
              <a:solidFill>
                <a:srgbClr val="FFFFFF"/>
              </a:solidFill>
              <a:highlight>
                <a:srgbClr val="000000"/>
              </a:highlight>
              <a:latin typeface="Roboto"/>
              <a:ea typeface="Roboto"/>
              <a:cs typeface="Roboto"/>
              <a:sym typeface="Roboto"/>
            </a:endParaRPr>
          </a:p>
          <a:p>
            <a:pPr indent="0" lvl="0" marL="279400" marR="279400" rtl="0" algn="ctr">
              <a:spcBef>
                <a:spcPts val="900"/>
              </a:spcBef>
              <a:spcAft>
                <a:spcPts val="0"/>
              </a:spcAft>
              <a:buNone/>
            </a:pPr>
            <a:r>
              <a:rPr b="1" lang="en" sz="4500">
                <a:solidFill>
                  <a:srgbClr val="FFC627"/>
                </a:solidFill>
                <a:latin typeface="Roboto"/>
                <a:ea typeface="Roboto"/>
                <a:cs typeface="Roboto"/>
                <a:sym typeface="Roboto"/>
              </a:rPr>
              <a:t>44,500</a:t>
            </a:r>
            <a:endParaRPr b="1" sz="4500">
              <a:solidFill>
                <a:srgbClr val="FFC627"/>
              </a:solidFill>
              <a:latin typeface="Roboto"/>
              <a:ea typeface="Roboto"/>
              <a:cs typeface="Roboto"/>
              <a:sym typeface="Roboto"/>
            </a:endParaRPr>
          </a:p>
          <a:p>
            <a:pPr indent="0" lvl="0" marL="279400" marR="279400" rtl="0" algn="ctr">
              <a:lnSpc>
                <a:spcPct val="115000"/>
              </a:lnSpc>
              <a:spcBef>
                <a:spcPts val="0"/>
              </a:spcBef>
              <a:spcAft>
                <a:spcPts val="0"/>
              </a:spcAft>
              <a:buNone/>
            </a:pPr>
            <a:r>
              <a:rPr lang="en">
                <a:solidFill>
                  <a:srgbClr val="FFFFFF"/>
                </a:solidFill>
                <a:highlight>
                  <a:srgbClr val="000000"/>
                </a:highlight>
                <a:latin typeface="Roboto"/>
                <a:ea typeface="Roboto"/>
                <a:cs typeface="Roboto"/>
                <a:sym typeface="Roboto"/>
              </a:rPr>
              <a:t>average number of people displaced daily</a:t>
            </a:r>
            <a:endParaRPr>
              <a:solidFill>
                <a:srgbClr val="EEEEEE"/>
              </a:solidFill>
              <a:highlight>
                <a:srgbClr val="000000"/>
              </a:highlight>
              <a:latin typeface="Roboto"/>
              <a:ea typeface="Roboto"/>
              <a:cs typeface="Roboto"/>
              <a:sym typeface="Roboto"/>
            </a:endParaRPr>
          </a:p>
        </p:txBody>
      </p:sp>
      <p:sp>
        <p:nvSpPr>
          <p:cNvPr id="227" name="Google Shape;227;p53"/>
          <p:cNvSpPr txBox="1"/>
          <p:nvPr/>
        </p:nvSpPr>
        <p:spPr>
          <a:xfrm>
            <a:off x="228600" y="4624425"/>
            <a:ext cx="3000000" cy="290700"/>
          </a:xfrm>
          <a:prstGeom prst="rect">
            <a:avLst/>
          </a:prstGeom>
          <a:noFill/>
          <a:ln>
            <a:noFill/>
          </a:ln>
        </p:spPr>
        <p:txBody>
          <a:bodyPr anchorCtr="0" anchor="ctr" bIns="91425" lIns="91425" spcFirstLastPara="1" rIns="91425" wrap="square" tIns="91425">
            <a:noAutofit/>
          </a:bodyPr>
          <a:lstStyle/>
          <a:p>
            <a:pPr indent="0" lvl="0" marL="0" marR="139700" rtl="0" algn="l">
              <a:lnSpc>
                <a:spcPct val="115000"/>
              </a:lnSpc>
              <a:spcBef>
                <a:spcPts val="0"/>
              </a:spcBef>
              <a:spcAft>
                <a:spcPts val="0"/>
              </a:spcAft>
              <a:buNone/>
            </a:pPr>
            <a:r>
              <a:rPr lang="en" sz="1000">
                <a:solidFill>
                  <a:srgbClr val="999999"/>
                </a:solidFill>
                <a:latin typeface="Roboto"/>
                <a:ea typeface="Roboto"/>
                <a:cs typeface="Roboto"/>
                <a:sym typeface="Roboto"/>
              </a:rPr>
              <a:t>Source: The UN Refugee Agency</a:t>
            </a:r>
            <a:endParaRPr sz="1000">
              <a:solidFill>
                <a:srgbClr val="999999"/>
              </a:solidFill>
              <a:latin typeface="Roboto"/>
              <a:ea typeface="Roboto"/>
              <a:cs typeface="Roboto"/>
              <a:sym typeface="Roboto"/>
            </a:endParaRPr>
          </a:p>
        </p:txBody>
      </p:sp>
      <p:sp>
        <p:nvSpPr>
          <p:cNvPr id="228" name="Google Shape;228;p53"/>
          <p:cNvSpPr txBox="1"/>
          <p:nvPr/>
        </p:nvSpPr>
        <p:spPr>
          <a:xfrm>
            <a:off x="212106" y="445025"/>
            <a:ext cx="45213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rial"/>
              <a:buNone/>
            </a:pPr>
            <a:r>
              <a:rPr b="1" i="0" lang="en" sz="2800" u="none" cap="none" strike="noStrike">
                <a:solidFill>
                  <a:schemeClr val="dk1"/>
                </a:solidFill>
                <a:highlight>
                  <a:srgbClr val="FFC000"/>
                </a:highlight>
                <a:latin typeface="Arial"/>
                <a:ea typeface="Arial"/>
                <a:cs typeface="Arial"/>
                <a:sym typeface="Arial"/>
              </a:rPr>
              <a:t> Education for Humanity</a:t>
            </a:r>
            <a:r>
              <a:rPr b="1" i="0" lang="en" sz="2800" u="none" cap="none" strike="noStrike">
                <a:solidFill>
                  <a:srgbClr val="FFC000"/>
                </a:solidFill>
                <a:highlight>
                  <a:srgbClr val="FFC000"/>
                </a:highlight>
                <a:latin typeface="Arial"/>
                <a:ea typeface="Arial"/>
                <a:cs typeface="Arial"/>
                <a:sym typeface="Arial"/>
              </a:rPr>
              <a:t>.</a:t>
            </a:r>
            <a:r>
              <a:rPr b="1" i="0" lang="en" sz="2800" u="none" cap="none" strike="noStrike">
                <a:solidFill>
                  <a:schemeClr val="dk1"/>
                </a:solidFill>
                <a:highlight>
                  <a:srgbClr val="FFC000"/>
                </a:highlight>
                <a:latin typeface="Arial"/>
                <a:ea typeface="Arial"/>
                <a:cs typeface="Arial"/>
                <a:sym typeface="Arial"/>
              </a:rPr>
              <a:t> </a:t>
            </a:r>
            <a:endParaRPr b="1" i="0" sz="2800" u="none" cap="none" strike="noStrike">
              <a:solidFill>
                <a:schemeClr val="dk1"/>
              </a:solidFill>
              <a:highlight>
                <a:srgbClr val="FFC000"/>
              </a:highlight>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