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7" r:id="rId4"/>
    <p:sldId id="258" r:id="rId5"/>
    <p:sldId id="265" r:id="rId6"/>
    <p:sldId id="263" r:id="rId7"/>
    <p:sldId id="259" r:id="rId8"/>
    <p:sldId id="270" r:id="rId9"/>
    <p:sldId id="260" r:id="rId10"/>
    <p:sldId id="271" r:id="rId11"/>
    <p:sldId id="266" r:id="rId12"/>
    <p:sldId id="267" r:id="rId13"/>
    <p:sldId id="268" r:id="rId14"/>
    <p:sldId id="269" r:id="rId15"/>
    <p:sldId id="262" r:id="rId16"/>
    <p:sldId id="264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Q1: How satisfied are you with the edits you received on your proposal?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Extremely Dissatisfied</c:v>
                </c:pt>
                <c:pt idx="1">
                  <c:v>Somewhat Dissatisfied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8-413D-9070-675E91817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3725552"/>
        <c:axId val="523733040"/>
      </c:barChart>
      <c:catAx>
        <c:axId val="52372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733040"/>
        <c:crosses val="autoZero"/>
        <c:auto val="1"/>
        <c:lblAlgn val="ctr"/>
        <c:lblOffset val="100"/>
        <c:noMultiLvlLbl val="0"/>
      </c:catAx>
      <c:valAx>
        <c:axId val="52373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72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Q2: How easy was it to process the editor's changes?</a:t>
            </a:r>
          </a:p>
        </c:rich>
      </c:tx>
      <c:layout>
        <c:manualLayout>
          <c:xMode val="edge"/>
          <c:yMode val="edge"/>
          <c:x val="0.10923779311777669"/>
          <c:y val="4.77970529570582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Q2: How easy was it to process the editor's changes and comments?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Extremely Difficult</c:v>
                </c:pt>
                <c:pt idx="1">
                  <c:v>Somewhat Difficult</c:v>
                </c:pt>
                <c:pt idx="2">
                  <c:v>Neither Easy nor Difficult</c:v>
                </c:pt>
                <c:pt idx="3">
                  <c:v>Somewhat Easy</c:v>
                </c:pt>
                <c:pt idx="4">
                  <c:v>Extremely Easy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7-413F-A9E1-A5A1FF628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4897392"/>
        <c:axId val="264896976"/>
      </c:barChart>
      <c:catAx>
        <c:axId val="26489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896976"/>
        <c:crosses val="autoZero"/>
        <c:auto val="1"/>
        <c:lblAlgn val="ctr"/>
        <c:lblOffset val="100"/>
        <c:noMultiLvlLbl val="0"/>
      </c:catAx>
      <c:valAx>
        <c:axId val="26489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89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2DED0-EAC4-44D6-ACC8-5ADF56A340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9C142A-D933-4D8F-840D-8741E0B8E9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Service Level Agreement</a:t>
          </a:r>
        </a:p>
      </dgm:t>
    </dgm:pt>
    <dgm:pt modelId="{460519ED-AC6D-4918-A168-8088B2929BC7}" type="parTrans" cxnId="{97AA71A6-B072-4391-B26D-5AB911EC6947}">
      <dgm:prSet/>
      <dgm:spPr/>
      <dgm:t>
        <a:bodyPr/>
        <a:lstStyle/>
        <a:p>
          <a:endParaRPr lang="en-US"/>
        </a:p>
      </dgm:t>
    </dgm:pt>
    <dgm:pt modelId="{82F60023-3595-4DBE-AF94-57B9C0B7E8E3}" type="sibTrans" cxnId="{97AA71A6-B072-4391-B26D-5AB911EC6947}">
      <dgm:prSet/>
      <dgm:spPr/>
      <dgm:t>
        <a:bodyPr/>
        <a:lstStyle/>
        <a:p>
          <a:endParaRPr lang="en-US"/>
        </a:p>
      </dgm:t>
    </dgm:pt>
    <dgm:pt modelId="{D86EC1D4-ECD7-4C15-93E2-AAEE17194F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we deliver, who we serve, to what extent we provide</a:t>
          </a:r>
        </a:p>
      </dgm:t>
    </dgm:pt>
    <dgm:pt modelId="{0F3A8F83-2023-48D1-B62A-C3A0EDBBC213}" type="parTrans" cxnId="{E59DAF88-B146-449D-A0A8-72BA002B4DD2}">
      <dgm:prSet/>
      <dgm:spPr/>
      <dgm:t>
        <a:bodyPr/>
        <a:lstStyle/>
        <a:p>
          <a:endParaRPr lang="en-US"/>
        </a:p>
      </dgm:t>
    </dgm:pt>
    <dgm:pt modelId="{3285D006-9BEE-4A93-972F-9D92F4057CC6}" type="sibTrans" cxnId="{E59DAF88-B146-449D-A0A8-72BA002B4DD2}">
      <dgm:prSet/>
      <dgm:spPr/>
      <dgm:t>
        <a:bodyPr/>
        <a:lstStyle/>
        <a:p>
          <a:endParaRPr lang="en-US"/>
        </a:p>
      </dgm:t>
    </dgm:pt>
    <dgm:pt modelId="{27A69857-0827-42BC-B0E3-9D887420BD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Intake Management</a:t>
          </a:r>
        </a:p>
      </dgm:t>
    </dgm:pt>
    <dgm:pt modelId="{31D7D500-D24E-400A-9C80-083697CFB1F2}" type="parTrans" cxnId="{DB57F290-C0AC-4CA0-AC9F-F17019638983}">
      <dgm:prSet/>
      <dgm:spPr/>
      <dgm:t>
        <a:bodyPr/>
        <a:lstStyle/>
        <a:p>
          <a:endParaRPr lang="en-US"/>
        </a:p>
      </dgm:t>
    </dgm:pt>
    <dgm:pt modelId="{D706CE37-56EB-4057-B048-5CE13A5AB40D}" type="sibTrans" cxnId="{DB57F290-C0AC-4CA0-AC9F-F17019638983}">
      <dgm:prSet/>
      <dgm:spPr/>
      <dgm:t>
        <a:bodyPr/>
        <a:lstStyle/>
        <a:p>
          <a:endParaRPr lang="en-US"/>
        </a:p>
      </dgm:t>
    </dgm:pt>
    <dgm:pt modelId="{2F565A0E-1463-417D-8461-0F90341FD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Capture and log every service interaction</a:t>
          </a:r>
        </a:p>
      </dgm:t>
    </dgm:pt>
    <dgm:pt modelId="{1ACA51C0-B324-4D47-B040-BB1646A9C368}" type="parTrans" cxnId="{AF15878B-FB91-4B55-B413-67D66F72E129}">
      <dgm:prSet/>
      <dgm:spPr/>
      <dgm:t>
        <a:bodyPr/>
        <a:lstStyle/>
        <a:p>
          <a:endParaRPr lang="en-US"/>
        </a:p>
      </dgm:t>
    </dgm:pt>
    <dgm:pt modelId="{33B236B1-2EC1-498A-8954-7D9853A2A508}" type="sibTrans" cxnId="{AF15878B-FB91-4B55-B413-67D66F72E129}">
      <dgm:prSet/>
      <dgm:spPr/>
      <dgm:t>
        <a:bodyPr/>
        <a:lstStyle/>
        <a:p>
          <a:endParaRPr lang="en-US"/>
        </a:p>
      </dgm:t>
    </dgm:pt>
    <dgm:pt modelId="{60E7E569-3E3E-4314-95B9-517F8DEFFF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Workflow Monitoring</a:t>
          </a:r>
        </a:p>
      </dgm:t>
    </dgm:pt>
    <dgm:pt modelId="{8D515FEB-5D9E-4B33-83CB-F192D4489176}" type="parTrans" cxnId="{67826E7D-F364-4A8A-A297-CA989FCBA453}">
      <dgm:prSet/>
      <dgm:spPr/>
      <dgm:t>
        <a:bodyPr/>
        <a:lstStyle/>
        <a:p>
          <a:endParaRPr lang="en-US"/>
        </a:p>
      </dgm:t>
    </dgm:pt>
    <dgm:pt modelId="{EC95FB82-A54A-4437-8C51-E7194C8517B2}" type="sibTrans" cxnId="{67826E7D-F364-4A8A-A297-CA989FCBA453}">
      <dgm:prSet/>
      <dgm:spPr/>
      <dgm:t>
        <a:bodyPr/>
        <a:lstStyle/>
        <a:p>
          <a:endParaRPr lang="en-US"/>
        </a:p>
      </dgm:t>
    </dgm:pt>
    <dgm:pt modelId="{96020CF2-BD3C-4384-BB82-94920734CF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duration, transitions, outcomes are being tracked</a:t>
          </a:r>
        </a:p>
      </dgm:t>
    </dgm:pt>
    <dgm:pt modelId="{DFBCD41C-34ED-4B98-AD6C-F1A72ED63BA0}" type="parTrans" cxnId="{6C12A282-AB54-4468-B57C-E4367BAFA023}">
      <dgm:prSet/>
      <dgm:spPr/>
      <dgm:t>
        <a:bodyPr/>
        <a:lstStyle/>
        <a:p>
          <a:endParaRPr lang="en-US"/>
        </a:p>
      </dgm:t>
    </dgm:pt>
    <dgm:pt modelId="{4238DFE5-42EB-41B9-8B22-F538E31E745B}" type="sibTrans" cxnId="{6C12A282-AB54-4468-B57C-E4367BAFA023}">
      <dgm:prSet/>
      <dgm:spPr/>
      <dgm:t>
        <a:bodyPr/>
        <a:lstStyle/>
        <a:p>
          <a:endParaRPr lang="en-US"/>
        </a:p>
      </dgm:t>
    </dgm:pt>
    <dgm:pt modelId="{8F0EC046-B1A2-4713-851D-FCCB266657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‘why’</a:t>
          </a:r>
        </a:p>
      </dgm:t>
    </dgm:pt>
    <dgm:pt modelId="{8A686655-4EC0-44E7-A316-811DF75F01BB}" type="parTrans" cxnId="{46C6FB2D-877D-4CFE-A3D4-93A154D9B231}">
      <dgm:prSet/>
      <dgm:spPr/>
      <dgm:t>
        <a:bodyPr/>
        <a:lstStyle/>
        <a:p>
          <a:endParaRPr lang="en-US"/>
        </a:p>
      </dgm:t>
    </dgm:pt>
    <dgm:pt modelId="{B85CC133-2F38-4531-8BEF-AD7F42202E0A}" type="sibTrans" cxnId="{46C6FB2D-877D-4CFE-A3D4-93A154D9B231}">
      <dgm:prSet/>
      <dgm:spPr/>
      <dgm:t>
        <a:bodyPr/>
        <a:lstStyle/>
        <a:p>
          <a:endParaRPr lang="en-US"/>
        </a:p>
      </dgm:t>
    </dgm:pt>
    <dgm:pt modelId="{2F96549C-EF04-47F9-B113-46C474D8DB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Connect service delivery with the overall mission </a:t>
          </a:r>
        </a:p>
      </dgm:t>
    </dgm:pt>
    <dgm:pt modelId="{D8A1841E-025C-4572-9A29-C679B982A134}" type="parTrans" cxnId="{D22A2BAB-F47E-498D-B3C1-7D867F7B726A}">
      <dgm:prSet/>
      <dgm:spPr/>
      <dgm:t>
        <a:bodyPr/>
        <a:lstStyle/>
        <a:p>
          <a:endParaRPr lang="en-US"/>
        </a:p>
      </dgm:t>
    </dgm:pt>
    <dgm:pt modelId="{55B9C252-B004-4130-972D-AF87D51263BD}" type="sibTrans" cxnId="{D22A2BAB-F47E-498D-B3C1-7D867F7B726A}">
      <dgm:prSet/>
      <dgm:spPr/>
      <dgm:t>
        <a:bodyPr/>
        <a:lstStyle/>
        <a:p>
          <a:endParaRPr lang="en-US"/>
        </a:p>
      </dgm:t>
    </dgm:pt>
    <dgm:pt modelId="{F07AA6ED-23F6-44C3-82A3-2395922FA0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Train  and educate</a:t>
          </a:r>
        </a:p>
      </dgm:t>
    </dgm:pt>
    <dgm:pt modelId="{DDB7BD0E-E39F-499A-8CEF-3BEB6ACEBE39}" type="parTrans" cxnId="{A9170CD4-FC56-41E5-90BB-D4CF63670B64}">
      <dgm:prSet/>
      <dgm:spPr/>
      <dgm:t>
        <a:bodyPr/>
        <a:lstStyle/>
        <a:p>
          <a:endParaRPr lang="en-US"/>
        </a:p>
      </dgm:t>
    </dgm:pt>
    <dgm:pt modelId="{01748E65-F0FF-49DD-AAB7-F7FA5FDB5454}" type="sibTrans" cxnId="{A9170CD4-FC56-41E5-90BB-D4CF63670B64}">
      <dgm:prSet/>
      <dgm:spPr/>
      <dgm:t>
        <a:bodyPr/>
        <a:lstStyle/>
        <a:p>
          <a:endParaRPr lang="en-US"/>
        </a:p>
      </dgm:t>
    </dgm:pt>
    <dgm:pt modelId="{05085A43-3FCB-4C36-A244-50232B4AF3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Quality and process is guaranteed by everyone</a:t>
          </a:r>
        </a:p>
      </dgm:t>
    </dgm:pt>
    <dgm:pt modelId="{DCC2D4CF-0B03-4A76-A7F2-DC08466ED2C1}" type="parTrans" cxnId="{84789895-1D5B-4961-A2F8-1FE942709E64}">
      <dgm:prSet/>
      <dgm:spPr/>
      <dgm:t>
        <a:bodyPr/>
        <a:lstStyle/>
        <a:p>
          <a:endParaRPr lang="en-US"/>
        </a:p>
      </dgm:t>
    </dgm:pt>
    <dgm:pt modelId="{D515CAFC-674F-41A6-B03F-D511A99BD758}" type="sibTrans" cxnId="{84789895-1D5B-4961-A2F8-1FE942709E64}">
      <dgm:prSet/>
      <dgm:spPr/>
      <dgm:t>
        <a:bodyPr/>
        <a:lstStyle/>
        <a:p>
          <a:endParaRPr lang="en-US"/>
        </a:p>
      </dgm:t>
    </dgm:pt>
    <dgm:pt modelId="{BFED7C55-3B06-4CE6-854A-20D69D91FC51}" type="pres">
      <dgm:prSet presAssocID="{8B82DED0-EAC4-44D6-ACC8-5ADF56A3407F}" presName="root" presStyleCnt="0">
        <dgm:presLayoutVars>
          <dgm:dir/>
          <dgm:resizeHandles val="exact"/>
        </dgm:presLayoutVars>
      </dgm:prSet>
      <dgm:spPr/>
    </dgm:pt>
    <dgm:pt modelId="{A976E58D-1888-4066-81F6-C53D84EFC92E}" type="pres">
      <dgm:prSet presAssocID="{609C142A-D933-4D8F-840D-8741E0B8E960}" presName="compNode" presStyleCnt="0"/>
      <dgm:spPr/>
    </dgm:pt>
    <dgm:pt modelId="{9E70CD51-3D31-4721-B69B-89C2E34C278A}" type="pres">
      <dgm:prSet presAssocID="{609C142A-D933-4D8F-840D-8741E0B8E960}" presName="bgRect" presStyleLbl="bgShp" presStyleIdx="0" presStyleCnt="5"/>
      <dgm:spPr/>
    </dgm:pt>
    <dgm:pt modelId="{4F873DEB-FD18-4AA1-9270-069963CC0498}" type="pres">
      <dgm:prSet presAssocID="{609C142A-D933-4D8F-840D-8741E0B8E9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BB252DB-6A1F-4B2F-949D-3A635CDA6A4A}" type="pres">
      <dgm:prSet presAssocID="{609C142A-D933-4D8F-840D-8741E0B8E960}" presName="spaceRect" presStyleCnt="0"/>
      <dgm:spPr/>
    </dgm:pt>
    <dgm:pt modelId="{439575DE-FC9A-444B-A626-21E61C9B7AF2}" type="pres">
      <dgm:prSet presAssocID="{609C142A-D933-4D8F-840D-8741E0B8E960}" presName="parTx" presStyleLbl="revTx" presStyleIdx="0" presStyleCnt="10">
        <dgm:presLayoutVars>
          <dgm:chMax val="0"/>
          <dgm:chPref val="0"/>
        </dgm:presLayoutVars>
      </dgm:prSet>
      <dgm:spPr/>
    </dgm:pt>
    <dgm:pt modelId="{D01566BC-3696-4843-95F8-475B9445D5F6}" type="pres">
      <dgm:prSet presAssocID="{609C142A-D933-4D8F-840D-8741E0B8E960}" presName="desTx" presStyleLbl="revTx" presStyleIdx="1" presStyleCnt="10">
        <dgm:presLayoutVars/>
      </dgm:prSet>
      <dgm:spPr/>
    </dgm:pt>
    <dgm:pt modelId="{718D728D-05B4-48FD-BCC8-A824B5D2BADC}" type="pres">
      <dgm:prSet presAssocID="{82F60023-3595-4DBE-AF94-57B9C0B7E8E3}" presName="sibTrans" presStyleCnt="0"/>
      <dgm:spPr/>
    </dgm:pt>
    <dgm:pt modelId="{A1591D33-DC7A-4575-BDF8-A5E40DD8A289}" type="pres">
      <dgm:prSet presAssocID="{27A69857-0827-42BC-B0E3-9D887420BD4C}" presName="compNode" presStyleCnt="0"/>
      <dgm:spPr/>
    </dgm:pt>
    <dgm:pt modelId="{BA809A3C-1DA4-4B78-9FA9-689F35AD88CE}" type="pres">
      <dgm:prSet presAssocID="{27A69857-0827-42BC-B0E3-9D887420BD4C}" presName="bgRect" presStyleLbl="bgShp" presStyleIdx="1" presStyleCnt="5"/>
      <dgm:spPr/>
    </dgm:pt>
    <dgm:pt modelId="{5F339887-939E-4E1A-B882-1A78097BB013}" type="pres">
      <dgm:prSet presAssocID="{27A69857-0827-42BC-B0E3-9D887420BD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E850D3C-93E4-4E4D-85D8-0124EBB24DEF}" type="pres">
      <dgm:prSet presAssocID="{27A69857-0827-42BC-B0E3-9D887420BD4C}" presName="spaceRect" presStyleCnt="0"/>
      <dgm:spPr/>
    </dgm:pt>
    <dgm:pt modelId="{76D2387C-BC00-48EF-BD3D-7A2D2F96BF20}" type="pres">
      <dgm:prSet presAssocID="{27A69857-0827-42BC-B0E3-9D887420BD4C}" presName="parTx" presStyleLbl="revTx" presStyleIdx="2" presStyleCnt="10">
        <dgm:presLayoutVars>
          <dgm:chMax val="0"/>
          <dgm:chPref val="0"/>
        </dgm:presLayoutVars>
      </dgm:prSet>
      <dgm:spPr/>
    </dgm:pt>
    <dgm:pt modelId="{30535FFB-DC66-4D5E-888F-2BBA938E7F42}" type="pres">
      <dgm:prSet presAssocID="{27A69857-0827-42BC-B0E3-9D887420BD4C}" presName="desTx" presStyleLbl="revTx" presStyleIdx="3" presStyleCnt="10">
        <dgm:presLayoutVars/>
      </dgm:prSet>
      <dgm:spPr/>
    </dgm:pt>
    <dgm:pt modelId="{6B82C61D-A083-4953-B8FB-4DF84A120EEE}" type="pres">
      <dgm:prSet presAssocID="{D706CE37-56EB-4057-B048-5CE13A5AB40D}" presName="sibTrans" presStyleCnt="0"/>
      <dgm:spPr/>
    </dgm:pt>
    <dgm:pt modelId="{BBF8B578-EBDB-41E6-983E-4F4760C3A9DC}" type="pres">
      <dgm:prSet presAssocID="{60E7E569-3E3E-4314-95B9-517F8DEFFFB3}" presName="compNode" presStyleCnt="0"/>
      <dgm:spPr/>
    </dgm:pt>
    <dgm:pt modelId="{03FB8BA8-10D5-486D-833B-6B9A70330FA3}" type="pres">
      <dgm:prSet presAssocID="{60E7E569-3E3E-4314-95B9-517F8DEFFFB3}" presName="bgRect" presStyleLbl="bgShp" presStyleIdx="2" presStyleCnt="5"/>
      <dgm:spPr/>
    </dgm:pt>
    <dgm:pt modelId="{2BF9F442-5BE5-4721-AA4C-A5DB80EFD659}" type="pres">
      <dgm:prSet presAssocID="{60E7E569-3E3E-4314-95B9-517F8DEFFFB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996B6C0-0DBE-4D18-8DEF-D2E3DFCA3F9E}" type="pres">
      <dgm:prSet presAssocID="{60E7E569-3E3E-4314-95B9-517F8DEFFFB3}" presName="spaceRect" presStyleCnt="0"/>
      <dgm:spPr/>
    </dgm:pt>
    <dgm:pt modelId="{7898BA98-25CE-4568-A3A9-72865BADFB71}" type="pres">
      <dgm:prSet presAssocID="{60E7E569-3E3E-4314-95B9-517F8DEFFFB3}" presName="parTx" presStyleLbl="revTx" presStyleIdx="4" presStyleCnt="10">
        <dgm:presLayoutVars>
          <dgm:chMax val="0"/>
          <dgm:chPref val="0"/>
        </dgm:presLayoutVars>
      </dgm:prSet>
      <dgm:spPr/>
    </dgm:pt>
    <dgm:pt modelId="{C30B55CF-C59D-4ED3-A383-8DE081A323B3}" type="pres">
      <dgm:prSet presAssocID="{60E7E569-3E3E-4314-95B9-517F8DEFFFB3}" presName="desTx" presStyleLbl="revTx" presStyleIdx="5" presStyleCnt="10">
        <dgm:presLayoutVars/>
      </dgm:prSet>
      <dgm:spPr/>
    </dgm:pt>
    <dgm:pt modelId="{DF6B148E-61DA-46BF-BBCF-ECA3A0EA00CB}" type="pres">
      <dgm:prSet presAssocID="{EC95FB82-A54A-4437-8C51-E7194C8517B2}" presName="sibTrans" presStyleCnt="0"/>
      <dgm:spPr/>
    </dgm:pt>
    <dgm:pt modelId="{DF2F184B-EDCE-4F39-8A68-DC226F87E392}" type="pres">
      <dgm:prSet presAssocID="{8F0EC046-B1A2-4713-851D-FCCB2666579B}" presName="compNode" presStyleCnt="0"/>
      <dgm:spPr/>
    </dgm:pt>
    <dgm:pt modelId="{C6070904-CAD5-4954-9B58-D10BDFF9AEE4}" type="pres">
      <dgm:prSet presAssocID="{8F0EC046-B1A2-4713-851D-FCCB2666579B}" presName="bgRect" presStyleLbl="bgShp" presStyleIdx="3" presStyleCnt="5"/>
      <dgm:spPr/>
    </dgm:pt>
    <dgm:pt modelId="{2B768CD1-A1FF-481E-819B-AAFE1152B551}" type="pres">
      <dgm:prSet presAssocID="{8F0EC046-B1A2-4713-851D-FCCB2666579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1E44654-D027-40FD-8DD0-0650CA638040}" type="pres">
      <dgm:prSet presAssocID="{8F0EC046-B1A2-4713-851D-FCCB2666579B}" presName="spaceRect" presStyleCnt="0"/>
      <dgm:spPr/>
    </dgm:pt>
    <dgm:pt modelId="{A37178F1-623E-4375-9014-E67FEEF0D01F}" type="pres">
      <dgm:prSet presAssocID="{8F0EC046-B1A2-4713-851D-FCCB2666579B}" presName="parTx" presStyleLbl="revTx" presStyleIdx="6" presStyleCnt="10">
        <dgm:presLayoutVars>
          <dgm:chMax val="0"/>
          <dgm:chPref val="0"/>
        </dgm:presLayoutVars>
      </dgm:prSet>
      <dgm:spPr/>
    </dgm:pt>
    <dgm:pt modelId="{D7B3F050-29E7-4C43-BA75-BFD6B03AEB82}" type="pres">
      <dgm:prSet presAssocID="{8F0EC046-B1A2-4713-851D-FCCB2666579B}" presName="desTx" presStyleLbl="revTx" presStyleIdx="7" presStyleCnt="10">
        <dgm:presLayoutVars/>
      </dgm:prSet>
      <dgm:spPr/>
    </dgm:pt>
    <dgm:pt modelId="{5A86FACA-D028-401B-AA67-D8BCA1DE8DAB}" type="pres">
      <dgm:prSet presAssocID="{B85CC133-2F38-4531-8BEF-AD7F42202E0A}" presName="sibTrans" presStyleCnt="0"/>
      <dgm:spPr/>
    </dgm:pt>
    <dgm:pt modelId="{56D846ED-56A7-45C0-B707-C5E7D5163A78}" type="pres">
      <dgm:prSet presAssocID="{F07AA6ED-23F6-44C3-82A3-2395922FA052}" presName="compNode" presStyleCnt="0"/>
      <dgm:spPr/>
    </dgm:pt>
    <dgm:pt modelId="{958FDA83-0A08-4600-A7CB-AF2F89E95B46}" type="pres">
      <dgm:prSet presAssocID="{F07AA6ED-23F6-44C3-82A3-2395922FA052}" presName="bgRect" presStyleLbl="bgShp" presStyleIdx="4" presStyleCnt="5"/>
      <dgm:spPr/>
    </dgm:pt>
    <dgm:pt modelId="{A3DA45C7-3776-4371-B6A3-0B14C0D82A72}" type="pres">
      <dgm:prSet presAssocID="{F07AA6ED-23F6-44C3-82A3-2395922FA0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B3622A1-8B36-44B2-831A-096507834089}" type="pres">
      <dgm:prSet presAssocID="{F07AA6ED-23F6-44C3-82A3-2395922FA052}" presName="spaceRect" presStyleCnt="0"/>
      <dgm:spPr/>
    </dgm:pt>
    <dgm:pt modelId="{E0D046BA-6E0E-43AF-A91D-44C8E561D039}" type="pres">
      <dgm:prSet presAssocID="{F07AA6ED-23F6-44C3-82A3-2395922FA052}" presName="parTx" presStyleLbl="revTx" presStyleIdx="8" presStyleCnt="10">
        <dgm:presLayoutVars>
          <dgm:chMax val="0"/>
          <dgm:chPref val="0"/>
        </dgm:presLayoutVars>
      </dgm:prSet>
      <dgm:spPr/>
    </dgm:pt>
    <dgm:pt modelId="{911EE8DB-4529-41EC-901A-3C6D792549FA}" type="pres">
      <dgm:prSet presAssocID="{F07AA6ED-23F6-44C3-82A3-2395922FA052}" presName="desTx" presStyleLbl="revTx" presStyleIdx="9" presStyleCnt="10">
        <dgm:presLayoutVars/>
      </dgm:prSet>
      <dgm:spPr/>
    </dgm:pt>
  </dgm:ptLst>
  <dgm:cxnLst>
    <dgm:cxn modelId="{C1B8FF03-3ABD-4602-9692-AE00CAC4D2FA}" type="presOf" srcId="{27A69857-0827-42BC-B0E3-9D887420BD4C}" destId="{76D2387C-BC00-48EF-BD3D-7A2D2F96BF20}" srcOrd="0" destOrd="0" presId="urn:microsoft.com/office/officeart/2018/2/layout/IconVerticalSolidList"/>
    <dgm:cxn modelId="{D2185809-748E-4846-8964-4A8BB3C33361}" type="presOf" srcId="{60E7E569-3E3E-4314-95B9-517F8DEFFFB3}" destId="{7898BA98-25CE-4568-A3A9-72865BADFB71}" srcOrd="0" destOrd="0" presId="urn:microsoft.com/office/officeart/2018/2/layout/IconVerticalSolidList"/>
    <dgm:cxn modelId="{99E6C227-0DDC-43BA-982B-ADCB7094B6B2}" type="presOf" srcId="{609C142A-D933-4D8F-840D-8741E0B8E960}" destId="{439575DE-FC9A-444B-A626-21E61C9B7AF2}" srcOrd="0" destOrd="0" presId="urn:microsoft.com/office/officeart/2018/2/layout/IconVerticalSolidList"/>
    <dgm:cxn modelId="{E7975228-78F5-427E-BA73-6AE1FDE5F19D}" type="presOf" srcId="{05085A43-3FCB-4C36-A244-50232B4AF38E}" destId="{911EE8DB-4529-41EC-901A-3C6D792549FA}" srcOrd="0" destOrd="0" presId="urn:microsoft.com/office/officeart/2018/2/layout/IconVerticalSolidList"/>
    <dgm:cxn modelId="{23A4C62B-0812-4C7B-A65C-8371C1A0C5BD}" type="presOf" srcId="{96020CF2-BD3C-4384-BB82-94920734CF31}" destId="{C30B55CF-C59D-4ED3-A383-8DE081A323B3}" srcOrd="0" destOrd="0" presId="urn:microsoft.com/office/officeart/2018/2/layout/IconVerticalSolidList"/>
    <dgm:cxn modelId="{46C6FB2D-877D-4CFE-A3D4-93A154D9B231}" srcId="{8B82DED0-EAC4-44D6-ACC8-5ADF56A3407F}" destId="{8F0EC046-B1A2-4713-851D-FCCB2666579B}" srcOrd="3" destOrd="0" parTransId="{8A686655-4EC0-44E7-A316-811DF75F01BB}" sibTransId="{B85CC133-2F38-4531-8BEF-AD7F42202E0A}"/>
    <dgm:cxn modelId="{DC3BD646-D8E8-4294-9E93-9871C698DCF8}" type="presOf" srcId="{F07AA6ED-23F6-44C3-82A3-2395922FA052}" destId="{E0D046BA-6E0E-43AF-A91D-44C8E561D039}" srcOrd="0" destOrd="0" presId="urn:microsoft.com/office/officeart/2018/2/layout/IconVerticalSolidList"/>
    <dgm:cxn modelId="{00DF916E-55B8-4FBC-8A10-E1B7CA5B4C20}" type="presOf" srcId="{D86EC1D4-ECD7-4C15-93E2-AAEE17194FCB}" destId="{D01566BC-3696-4843-95F8-475B9445D5F6}" srcOrd="0" destOrd="0" presId="urn:microsoft.com/office/officeart/2018/2/layout/IconVerticalSolidList"/>
    <dgm:cxn modelId="{92971379-92B1-4795-80DF-A49E6CDDB414}" type="presOf" srcId="{2F96549C-EF04-47F9-B113-46C474D8DBB7}" destId="{D7B3F050-29E7-4C43-BA75-BFD6B03AEB82}" srcOrd="0" destOrd="0" presId="urn:microsoft.com/office/officeart/2018/2/layout/IconVerticalSolidList"/>
    <dgm:cxn modelId="{67826E7D-F364-4A8A-A297-CA989FCBA453}" srcId="{8B82DED0-EAC4-44D6-ACC8-5ADF56A3407F}" destId="{60E7E569-3E3E-4314-95B9-517F8DEFFFB3}" srcOrd="2" destOrd="0" parTransId="{8D515FEB-5D9E-4B33-83CB-F192D4489176}" sibTransId="{EC95FB82-A54A-4437-8C51-E7194C8517B2}"/>
    <dgm:cxn modelId="{B1A9F67E-04B4-4070-93EA-1C502F3F1ADC}" type="presOf" srcId="{8B82DED0-EAC4-44D6-ACC8-5ADF56A3407F}" destId="{BFED7C55-3B06-4CE6-854A-20D69D91FC51}" srcOrd="0" destOrd="0" presId="urn:microsoft.com/office/officeart/2018/2/layout/IconVerticalSolidList"/>
    <dgm:cxn modelId="{6C12A282-AB54-4468-B57C-E4367BAFA023}" srcId="{60E7E569-3E3E-4314-95B9-517F8DEFFFB3}" destId="{96020CF2-BD3C-4384-BB82-94920734CF31}" srcOrd="0" destOrd="0" parTransId="{DFBCD41C-34ED-4B98-AD6C-F1A72ED63BA0}" sibTransId="{4238DFE5-42EB-41B9-8B22-F538E31E745B}"/>
    <dgm:cxn modelId="{E59DAF88-B146-449D-A0A8-72BA002B4DD2}" srcId="{609C142A-D933-4D8F-840D-8741E0B8E960}" destId="{D86EC1D4-ECD7-4C15-93E2-AAEE17194FCB}" srcOrd="0" destOrd="0" parTransId="{0F3A8F83-2023-48D1-B62A-C3A0EDBBC213}" sibTransId="{3285D006-9BEE-4A93-972F-9D92F4057CC6}"/>
    <dgm:cxn modelId="{AF15878B-FB91-4B55-B413-67D66F72E129}" srcId="{27A69857-0827-42BC-B0E3-9D887420BD4C}" destId="{2F565A0E-1463-417D-8461-0F90341FD9CB}" srcOrd="0" destOrd="0" parTransId="{1ACA51C0-B324-4D47-B040-BB1646A9C368}" sibTransId="{33B236B1-2EC1-498A-8954-7D9853A2A508}"/>
    <dgm:cxn modelId="{DB57F290-C0AC-4CA0-AC9F-F17019638983}" srcId="{8B82DED0-EAC4-44D6-ACC8-5ADF56A3407F}" destId="{27A69857-0827-42BC-B0E3-9D887420BD4C}" srcOrd="1" destOrd="0" parTransId="{31D7D500-D24E-400A-9C80-083697CFB1F2}" sibTransId="{D706CE37-56EB-4057-B048-5CE13A5AB40D}"/>
    <dgm:cxn modelId="{84789895-1D5B-4961-A2F8-1FE942709E64}" srcId="{F07AA6ED-23F6-44C3-82A3-2395922FA052}" destId="{05085A43-3FCB-4C36-A244-50232B4AF38E}" srcOrd="0" destOrd="0" parTransId="{DCC2D4CF-0B03-4A76-A7F2-DC08466ED2C1}" sibTransId="{D515CAFC-674F-41A6-B03F-D511A99BD758}"/>
    <dgm:cxn modelId="{97AA71A6-B072-4391-B26D-5AB911EC6947}" srcId="{8B82DED0-EAC4-44D6-ACC8-5ADF56A3407F}" destId="{609C142A-D933-4D8F-840D-8741E0B8E960}" srcOrd="0" destOrd="0" parTransId="{460519ED-AC6D-4918-A168-8088B2929BC7}" sibTransId="{82F60023-3595-4DBE-AF94-57B9C0B7E8E3}"/>
    <dgm:cxn modelId="{D22A2BAB-F47E-498D-B3C1-7D867F7B726A}" srcId="{8F0EC046-B1A2-4713-851D-FCCB2666579B}" destId="{2F96549C-EF04-47F9-B113-46C474D8DBB7}" srcOrd="0" destOrd="0" parTransId="{D8A1841E-025C-4572-9A29-C679B982A134}" sibTransId="{55B9C252-B004-4130-972D-AF87D51263BD}"/>
    <dgm:cxn modelId="{4368D4AD-0651-4C93-9CE9-E757E4C6BB66}" type="presOf" srcId="{8F0EC046-B1A2-4713-851D-FCCB2666579B}" destId="{A37178F1-623E-4375-9014-E67FEEF0D01F}" srcOrd="0" destOrd="0" presId="urn:microsoft.com/office/officeart/2018/2/layout/IconVerticalSolidList"/>
    <dgm:cxn modelId="{A9170CD4-FC56-41E5-90BB-D4CF63670B64}" srcId="{8B82DED0-EAC4-44D6-ACC8-5ADF56A3407F}" destId="{F07AA6ED-23F6-44C3-82A3-2395922FA052}" srcOrd="4" destOrd="0" parTransId="{DDB7BD0E-E39F-499A-8CEF-3BEB6ACEBE39}" sibTransId="{01748E65-F0FF-49DD-AAB7-F7FA5FDB5454}"/>
    <dgm:cxn modelId="{AD3752E2-3560-4930-8C55-BB5068BF3D9A}" type="presOf" srcId="{2F565A0E-1463-417D-8461-0F90341FD9CB}" destId="{30535FFB-DC66-4D5E-888F-2BBA938E7F42}" srcOrd="0" destOrd="0" presId="urn:microsoft.com/office/officeart/2018/2/layout/IconVerticalSolidList"/>
    <dgm:cxn modelId="{7F085DC6-C3AF-4E06-9964-FABF180232D2}" type="presParOf" srcId="{BFED7C55-3B06-4CE6-854A-20D69D91FC51}" destId="{A976E58D-1888-4066-81F6-C53D84EFC92E}" srcOrd="0" destOrd="0" presId="urn:microsoft.com/office/officeart/2018/2/layout/IconVerticalSolidList"/>
    <dgm:cxn modelId="{57EDAB72-7EEE-4E1A-84EA-317D6F106FD9}" type="presParOf" srcId="{A976E58D-1888-4066-81F6-C53D84EFC92E}" destId="{9E70CD51-3D31-4721-B69B-89C2E34C278A}" srcOrd="0" destOrd="0" presId="urn:microsoft.com/office/officeart/2018/2/layout/IconVerticalSolidList"/>
    <dgm:cxn modelId="{3F34CAAB-AD64-4B04-B2CE-16165EAFD05B}" type="presParOf" srcId="{A976E58D-1888-4066-81F6-C53D84EFC92E}" destId="{4F873DEB-FD18-4AA1-9270-069963CC0498}" srcOrd="1" destOrd="0" presId="urn:microsoft.com/office/officeart/2018/2/layout/IconVerticalSolidList"/>
    <dgm:cxn modelId="{F0F6EABB-F79A-4182-A62B-C32AE7E5F95A}" type="presParOf" srcId="{A976E58D-1888-4066-81F6-C53D84EFC92E}" destId="{DBB252DB-6A1F-4B2F-949D-3A635CDA6A4A}" srcOrd="2" destOrd="0" presId="urn:microsoft.com/office/officeart/2018/2/layout/IconVerticalSolidList"/>
    <dgm:cxn modelId="{70F088B0-6A49-4D8A-B014-EBB24269FB6E}" type="presParOf" srcId="{A976E58D-1888-4066-81F6-C53D84EFC92E}" destId="{439575DE-FC9A-444B-A626-21E61C9B7AF2}" srcOrd="3" destOrd="0" presId="urn:microsoft.com/office/officeart/2018/2/layout/IconVerticalSolidList"/>
    <dgm:cxn modelId="{F6531EAB-57C9-40CF-B9BA-FA81C861FEC8}" type="presParOf" srcId="{A976E58D-1888-4066-81F6-C53D84EFC92E}" destId="{D01566BC-3696-4843-95F8-475B9445D5F6}" srcOrd="4" destOrd="0" presId="urn:microsoft.com/office/officeart/2018/2/layout/IconVerticalSolidList"/>
    <dgm:cxn modelId="{7A88C421-3567-4F0B-A3F1-AD44BFB56841}" type="presParOf" srcId="{BFED7C55-3B06-4CE6-854A-20D69D91FC51}" destId="{718D728D-05B4-48FD-BCC8-A824B5D2BADC}" srcOrd="1" destOrd="0" presId="urn:microsoft.com/office/officeart/2018/2/layout/IconVerticalSolidList"/>
    <dgm:cxn modelId="{007CE7E9-1205-493A-814A-DB2507A4BBC6}" type="presParOf" srcId="{BFED7C55-3B06-4CE6-854A-20D69D91FC51}" destId="{A1591D33-DC7A-4575-BDF8-A5E40DD8A289}" srcOrd="2" destOrd="0" presId="urn:microsoft.com/office/officeart/2018/2/layout/IconVerticalSolidList"/>
    <dgm:cxn modelId="{739E7A77-2197-45B4-9DA1-B2B932941D14}" type="presParOf" srcId="{A1591D33-DC7A-4575-BDF8-A5E40DD8A289}" destId="{BA809A3C-1DA4-4B78-9FA9-689F35AD88CE}" srcOrd="0" destOrd="0" presId="urn:microsoft.com/office/officeart/2018/2/layout/IconVerticalSolidList"/>
    <dgm:cxn modelId="{2F942009-5FE4-4FD8-BBF1-820238EC4190}" type="presParOf" srcId="{A1591D33-DC7A-4575-BDF8-A5E40DD8A289}" destId="{5F339887-939E-4E1A-B882-1A78097BB013}" srcOrd="1" destOrd="0" presId="urn:microsoft.com/office/officeart/2018/2/layout/IconVerticalSolidList"/>
    <dgm:cxn modelId="{75ACEC41-0EF1-46FB-B03D-FFE663D04EFE}" type="presParOf" srcId="{A1591D33-DC7A-4575-BDF8-A5E40DD8A289}" destId="{3E850D3C-93E4-4E4D-85D8-0124EBB24DEF}" srcOrd="2" destOrd="0" presId="urn:microsoft.com/office/officeart/2018/2/layout/IconVerticalSolidList"/>
    <dgm:cxn modelId="{DD969E07-C9E0-4FE1-9720-1096BB9C1BA1}" type="presParOf" srcId="{A1591D33-DC7A-4575-BDF8-A5E40DD8A289}" destId="{76D2387C-BC00-48EF-BD3D-7A2D2F96BF20}" srcOrd="3" destOrd="0" presId="urn:microsoft.com/office/officeart/2018/2/layout/IconVerticalSolidList"/>
    <dgm:cxn modelId="{58D2946F-AB27-4D0A-BA12-3B8DFE63902E}" type="presParOf" srcId="{A1591D33-DC7A-4575-BDF8-A5E40DD8A289}" destId="{30535FFB-DC66-4D5E-888F-2BBA938E7F42}" srcOrd="4" destOrd="0" presId="urn:microsoft.com/office/officeart/2018/2/layout/IconVerticalSolidList"/>
    <dgm:cxn modelId="{B59CB2D3-8014-464F-A9E1-0A565A365DE0}" type="presParOf" srcId="{BFED7C55-3B06-4CE6-854A-20D69D91FC51}" destId="{6B82C61D-A083-4953-B8FB-4DF84A120EEE}" srcOrd="3" destOrd="0" presId="urn:microsoft.com/office/officeart/2018/2/layout/IconVerticalSolidList"/>
    <dgm:cxn modelId="{BAF4CCA1-0C4D-451D-BB1F-646693F10B93}" type="presParOf" srcId="{BFED7C55-3B06-4CE6-854A-20D69D91FC51}" destId="{BBF8B578-EBDB-41E6-983E-4F4760C3A9DC}" srcOrd="4" destOrd="0" presId="urn:microsoft.com/office/officeart/2018/2/layout/IconVerticalSolidList"/>
    <dgm:cxn modelId="{4482225B-1F44-4C52-9EB1-8D1F510108A4}" type="presParOf" srcId="{BBF8B578-EBDB-41E6-983E-4F4760C3A9DC}" destId="{03FB8BA8-10D5-486D-833B-6B9A70330FA3}" srcOrd="0" destOrd="0" presId="urn:microsoft.com/office/officeart/2018/2/layout/IconVerticalSolidList"/>
    <dgm:cxn modelId="{57D259A2-EC8C-4F5E-9D04-660857716891}" type="presParOf" srcId="{BBF8B578-EBDB-41E6-983E-4F4760C3A9DC}" destId="{2BF9F442-5BE5-4721-AA4C-A5DB80EFD659}" srcOrd="1" destOrd="0" presId="urn:microsoft.com/office/officeart/2018/2/layout/IconVerticalSolidList"/>
    <dgm:cxn modelId="{3B0AADF1-33DF-4211-924E-66D46F3C6A37}" type="presParOf" srcId="{BBF8B578-EBDB-41E6-983E-4F4760C3A9DC}" destId="{3996B6C0-0DBE-4D18-8DEF-D2E3DFCA3F9E}" srcOrd="2" destOrd="0" presId="urn:microsoft.com/office/officeart/2018/2/layout/IconVerticalSolidList"/>
    <dgm:cxn modelId="{AD2C1DB1-3F5B-4175-8742-8D88443B05E1}" type="presParOf" srcId="{BBF8B578-EBDB-41E6-983E-4F4760C3A9DC}" destId="{7898BA98-25CE-4568-A3A9-72865BADFB71}" srcOrd="3" destOrd="0" presId="urn:microsoft.com/office/officeart/2018/2/layout/IconVerticalSolidList"/>
    <dgm:cxn modelId="{F526E392-FC21-4E1B-8F70-D62481919C5A}" type="presParOf" srcId="{BBF8B578-EBDB-41E6-983E-4F4760C3A9DC}" destId="{C30B55CF-C59D-4ED3-A383-8DE081A323B3}" srcOrd="4" destOrd="0" presId="urn:microsoft.com/office/officeart/2018/2/layout/IconVerticalSolidList"/>
    <dgm:cxn modelId="{57240D3C-6A4F-4167-8640-ADBD61FEA419}" type="presParOf" srcId="{BFED7C55-3B06-4CE6-854A-20D69D91FC51}" destId="{DF6B148E-61DA-46BF-BBCF-ECA3A0EA00CB}" srcOrd="5" destOrd="0" presId="urn:microsoft.com/office/officeart/2018/2/layout/IconVerticalSolidList"/>
    <dgm:cxn modelId="{195FD93A-98D1-403F-9E8F-DFA171DDD3F0}" type="presParOf" srcId="{BFED7C55-3B06-4CE6-854A-20D69D91FC51}" destId="{DF2F184B-EDCE-4F39-8A68-DC226F87E392}" srcOrd="6" destOrd="0" presId="urn:microsoft.com/office/officeart/2018/2/layout/IconVerticalSolidList"/>
    <dgm:cxn modelId="{B19D2494-A508-4F0F-9CBA-0EDC9F4F0AC2}" type="presParOf" srcId="{DF2F184B-EDCE-4F39-8A68-DC226F87E392}" destId="{C6070904-CAD5-4954-9B58-D10BDFF9AEE4}" srcOrd="0" destOrd="0" presId="urn:microsoft.com/office/officeart/2018/2/layout/IconVerticalSolidList"/>
    <dgm:cxn modelId="{CAC13A3A-7689-40E9-80A4-FDC6F7DA694D}" type="presParOf" srcId="{DF2F184B-EDCE-4F39-8A68-DC226F87E392}" destId="{2B768CD1-A1FF-481E-819B-AAFE1152B551}" srcOrd="1" destOrd="0" presId="urn:microsoft.com/office/officeart/2018/2/layout/IconVerticalSolidList"/>
    <dgm:cxn modelId="{EF3AAB2F-9291-4AF5-AB26-0AB4BCAD2FD7}" type="presParOf" srcId="{DF2F184B-EDCE-4F39-8A68-DC226F87E392}" destId="{31E44654-D027-40FD-8DD0-0650CA638040}" srcOrd="2" destOrd="0" presId="urn:microsoft.com/office/officeart/2018/2/layout/IconVerticalSolidList"/>
    <dgm:cxn modelId="{AE1BD2D1-3150-45D1-8E80-638176D4F9E6}" type="presParOf" srcId="{DF2F184B-EDCE-4F39-8A68-DC226F87E392}" destId="{A37178F1-623E-4375-9014-E67FEEF0D01F}" srcOrd="3" destOrd="0" presId="urn:microsoft.com/office/officeart/2018/2/layout/IconVerticalSolidList"/>
    <dgm:cxn modelId="{A19DD92C-ECDC-4C5B-8544-74F2DC515C89}" type="presParOf" srcId="{DF2F184B-EDCE-4F39-8A68-DC226F87E392}" destId="{D7B3F050-29E7-4C43-BA75-BFD6B03AEB82}" srcOrd="4" destOrd="0" presId="urn:microsoft.com/office/officeart/2018/2/layout/IconVerticalSolidList"/>
    <dgm:cxn modelId="{68A6F3E7-69B5-40A3-A687-D7086F3A620B}" type="presParOf" srcId="{BFED7C55-3B06-4CE6-854A-20D69D91FC51}" destId="{5A86FACA-D028-401B-AA67-D8BCA1DE8DAB}" srcOrd="7" destOrd="0" presId="urn:microsoft.com/office/officeart/2018/2/layout/IconVerticalSolidList"/>
    <dgm:cxn modelId="{EF7FD6A0-6171-4285-B63A-2083AE66E429}" type="presParOf" srcId="{BFED7C55-3B06-4CE6-854A-20D69D91FC51}" destId="{56D846ED-56A7-45C0-B707-C5E7D5163A78}" srcOrd="8" destOrd="0" presId="urn:microsoft.com/office/officeart/2018/2/layout/IconVerticalSolidList"/>
    <dgm:cxn modelId="{831FD66D-E407-481C-8B8B-F69C43C4859A}" type="presParOf" srcId="{56D846ED-56A7-45C0-B707-C5E7D5163A78}" destId="{958FDA83-0A08-4600-A7CB-AF2F89E95B46}" srcOrd="0" destOrd="0" presId="urn:microsoft.com/office/officeart/2018/2/layout/IconVerticalSolidList"/>
    <dgm:cxn modelId="{54AA88FF-C41F-4317-9E19-B5FBF13A2271}" type="presParOf" srcId="{56D846ED-56A7-45C0-B707-C5E7D5163A78}" destId="{A3DA45C7-3776-4371-B6A3-0B14C0D82A72}" srcOrd="1" destOrd="0" presId="urn:microsoft.com/office/officeart/2018/2/layout/IconVerticalSolidList"/>
    <dgm:cxn modelId="{AD61DD84-F527-49CC-B64D-8BD189F3A6D5}" type="presParOf" srcId="{56D846ED-56A7-45C0-B707-C5E7D5163A78}" destId="{3B3622A1-8B36-44B2-831A-096507834089}" srcOrd="2" destOrd="0" presId="urn:microsoft.com/office/officeart/2018/2/layout/IconVerticalSolidList"/>
    <dgm:cxn modelId="{3DDA0C4C-3B00-4991-81E2-A37CADA1D434}" type="presParOf" srcId="{56D846ED-56A7-45C0-B707-C5E7D5163A78}" destId="{E0D046BA-6E0E-43AF-A91D-44C8E561D039}" srcOrd="3" destOrd="0" presId="urn:microsoft.com/office/officeart/2018/2/layout/IconVerticalSolidList"/>
    <dgm:cxn modelId="{07751B0C-4800-4107-8E17-36A5A9EC192F}" type="presParOf" srcId="{56D846ED-56A7-45C0-B707-C5E7D5163A78}" destId="{911EE8DB-4529-41EC-901A-3C6D792549F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7DFB5-60F7-4CD8-A095-3633428CB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49E893-F3C9-4EC4-89B5-61B329F621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 goals with your key stakeholders</a:t>
          </a:r>
        </a:p>
      </dgm:t>
    </dgm:pt>
    <dgm:pt modelId="{FB4DDC91-ED92-48E7-AD2E-CF94E1DE4E65}" type="parTrans" cxnId="{77D5A6FF-8857-4964-8E69-7A2AAB4F9C47}">
      <dgm:prSet/>
      <dgm:spPr/>
      <dgm:t>
        <a:bodyPr/>
        <a:lstStyle/>
        <a:p>
          <a:endParaRPr lang="en-US"/>
        </a:p>
      </dgm:t>
    </dgm:pt>
    <dgm:pt modelId="{DC94AB5B-BBED-47E7-99B0-E1AE99EAB3B2}" type="sibTrans" cxnId="{77D5A6FF-8857-4964-8E69-7A2AAB4F9C47}">
      <dgm:prSet/>
      <dgm:spPr/>
      <dgm:t>
        <a:bodyPr/>
        <a:lstStyle/>
        <a:p>
          <a:endParaRPr lang="en-US"/>
        </a:p>
      </dgm:t>
    </dgm:pt>
    <dgm:pt modelId="{B14D5602-CFF6-4353-9687-E3D9CA5219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Gather quantitative and qualitative data </a:t>
          </a:r>
        </a:p>
      </dgm:t>
    </dgm:pt>
    <dgm:pt modelId="{C2110E1B-0279-441D-82F7-5A2EA4ED300D}" type="parTrans" cxnId="{1DD3A33C-9500-4D8B-8CA8-0EAF19405150}">
      <dgm:prSet/>
      <dgm:spPr/>
      <dgm:t>
        <a:bodyPr/>
        <a:lstStyle/>
        <a:p>
          <a:endParaRPr lang="en-US"/>
        </a:p>
      </dgm:t>
    </dgm:pt>
    <dgm:pt modelId="{32D77911-FC5E-4E4D-9B54-3323BDF9ACEF}" type="sibTrans" cxnId="{1DD3A33C-9500-4D8B-8CA8-0EAF19405150}">
      <dgm:prSet/>
      <dgm:spPr/>
      <dgm:t>
        <a:bodyPr/>
        <a:lstStyle/>
        <a:p>
          <a:endParaRPr lang="en-US"/>
        </a:p>
      </dgm:t>
    </dgm:pt>
    <dgm:pt modelId="{4CA8299A-C9B7-48D2-A493-3993D5EEEF7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91560EB-1D43-45E9-982D-BD4AC588AB96}" type="parTrans" cxnId="{702F4FD2-2130-40BA-A9DB-E6347390C6FE}">
      <dgm:prSet/>
      <dgm:spPr/>
      <dgm:t>
        <a:bodyPr/>
        <a:lstStyle/>
        <a:p>
          <a:endParaRPr lang="en-US"/>
        </a:p>
      </dgm:t>
    </dgm:pt>
    <dgm:pt modelId="{18376F65-DD74-416B-9EAA-2EFA844F2A47}" type="sibTrans" cxnId="{702F4FD2-2130-40BA-A9DB-E6347390C6FE}">
      <dgm:prSet/>
      <dgm:spPr/>
      <dgm:t>
        <a:bodyPr/>
        <a:lstStyle/>
        <a:p>
          <a:endParaRPr lang="en-US"/>
        </a:p>
      </dgm:t>
    </dgm:pt>
    <dgm:pt modelId="{0F0C1F53-AF44-40DD-BDFC-C2535FDA37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Key Performance Indicators </a:t>
          </a:r>
        </a:p>
      </dgm:t>
    </dgm:pt>
    <dgm:pt modelId="{D0EFC479-7B24-4A45-A58F-2E6F68031FF9}" type="parTrans" cxnId="{7BA67525-CA04-414C-BBF2-C1D0EE8027DF}">
      <dgm:prSet/>
      <dgm:spPr/>
      <dgm:t>
        <a:bodyPr/>
        <a:lstStyle/>
        <a:p>
          <a:endParaRPr lang="en-US"/>
        </a:p>
      </dgm:t>
    </dgm:pt>
    <dgm:pt modelId="{82D55EAB-6E81-41D6-B4DD-9770FC8FB73A}" type="sibTrans" cxnId="{7BA67525-CA04-414C-BBF2-C1D0EE8027DF}">
      <dgm:prSet/>
      <dgm:spPr/>
      <dgm:t>
        <a:bodyPr/>
        <a:lstStyle/>
        <a:p>
          <a:endParaRPr lang="en-US"/>
        </a:p>
      </dgm:t>
    </dgm:pt>
    <dgm:pt modelId="{07703572-3549-4D62-BCEB-CB61FFFFE56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DB1EAFD-9ED6-4E20-9E1B-8D05A50D7CDB}" type="parTrans" cxnId="{BA1A3911-24DD-4FA8-8684-B9532FCD61E1}">
      <dgm:prSet/>
      <dgm:spPr/>
      <dgm:t>
        <a:bodyPr/>
        <a:lstStyle/>
        <a:p>
          <a:endParaRPr lang="en-US"/>
        </a:p>
      </dgm:t>
    </dgm:pt>
    <dgm:pt modelId="{9681F753-7BD3-4164-96B7-A90F881EBD1C}" type="sibTrans" cxnId="{BA1A3911-24DD-4FA8-8684-B9532FCD61E1}">
      <dgm:prSet/>
      <dgm:spPr/>
      <dgm:t>
        <a:bodyPr/>
        <a:lstStyle/>
        <a:p>
          <a:endParaRPr lang="en-US"/>
        </a:p>
      </dgm:t>
    </dgm:pt>
    <dgm:pt modelId="{A194AD70-C588-4EAB-A893-223E4A71A3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Routinely re-evaluate cost vs benefit</a:t>
          </a:r>
        </a:p>
      </dgm:t>
    </dgm:pt>
    <dgm:pt modelId="{8323F6F7-1AFC-4A2E-993C-ACB434668264}" type="parTrans" cxnId="{A6761EF3-3CBD-4FA9-B06C-F1ED1F559532}">
      <dgm:prSet/>
      <dgm:spPr/>
      <dgm:t>
        <a:bodyPr/>
        <a:lstStyle/>
        <a:p>
          <a:endParaRPr lang="en-US"/>
        </a:p>
      </dgm:t>
    </dgm:pt>
    <dgm:pt modelId="{A8578FB4-4B75-4FFA-957E-37F255559D77}" type="sibTrans" cxnId="{A6761EF3-3CBD-4FA9-B06C-F1ED1F559532}">
      <dgm:prSet/>
      <dgm:spPr/>
      <dgm:t>
        <a:bodyPr/>
        <a:lstStyle/>
        <a:p>
          <a:endParaRPr lang="en-US"/>
        </a:p>
      </dgm:t>
    </dgm:pt>
    <dgm:pt modelId="{23C87829-4D95-4820-9282-A566049127D9}" type="pres">
      <dgm:prSet presAssocID="{7FF7DFB5-60F7-4CD8-A095-3633428CBE0F}" presName="root" presStyleCnt="0">
        <dgm:presLayoutVars>
          <dgm:dir/>
          <dgm:resizeHandles val="exact"/>
        </dgm:presLayoutVars>
      </dgm:prSet>
      <dgm:spPr/>
    </dgm:pt>
    <dgm:pt modelId="{04F9E8A9-3D1F-4CC2-8C27-EB2050A0129A}" type="pres">
      <dgm:prSet presAssocID="{7649E893-F3C9-4EC4-89B5-61B329F62190}" presName="compNode" presStyleCnt="0"/>
      <dgm:spPr/>
    </dgm:pt>
    <dgm:pt modelId="{1C24615C-E5C2-4AB3-9174-9EC2A8B82307}" type="pres">
      <dgm:prSet presAssocID="{7649E893-F3C9-4EC4-89B5-61B329F62190}" presName="bgRect" presStyleLbl="bgShp" presStyleIdx="0" presStyleCnt="4"/>
      <dgm:spPr/>
    </dgm:pt>
    <dgm:pt modelId="{B9832CF3-4C2F-4EC4-ACAC-F216AF864F16}" type="pres">
      <dgm:prSet presAssocID="{7649E893-F3C9-4EC4-89B5-61B329F621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56670E6-C81F-44BA-99B8-4975AE72832B}" type="pres">
      <dgm:prSet presAssocID="{7649E893-F3C9-4EC4-89B5-61B329F62190}" presName="spaceRect" presStyleCnt="0"/>
      <dgm:spPr/>
    </dgm:pt>
    <dgm:pt modelId="{1FA288C6-445C-4B9B-8D88-5FA777C704B3}" type="pres">
      <dgm:prSet presAssocID="{7649E893-F3C9-4EC4-89B5-61B329F62190}" presName="parTx" presStyleLbl="revTx" presStyleIdx="0" presStyleCnt="6">
        <dgm:presLayoutVars>
          <dgm:chMax val="0"/>
          <dgm:chPref val="0"/>
        </dgm:presLayoutVars>
      </dgm:prSet>
      <dgm:spPr/>
    </dgm:pt>
    <dgm:pt modelId="{315071C3-64C4-48B6-AF16-94814FEA1A4E}" type="pres">
      <dgm:prSet presAssocID="{DC94AB5B-BBED-47E7-99B0-E1AE99EAB3B2}" presName="sibTrans" presStyleCnt="0"/>
      <dgm:spPr/>
    </dgm:pt>
    <dgm:pt modelId="{797E1C75-EC0B-41B9-8579-F3E56BB6CCE7}" type="pres">
      <dgm:prSet presAssocID="{B14D5602-CFF6-4353-9687-E3D9CA521927}" presName="compNode" presStyleCnt="0"/>
      <dgm:spPr/>
    </dgm:pt>
    <dgm:pt modelId="{CD673717-9AF4-40A1-B805-C3BF547EB5F9}" type="pres">
      <dgm:prSet presAssocID="{B14D5602-CFF6-4353-9687-E3D9CA521927}" presName="bgRect" presStyleLbl="bgShp" presStyleIdx="1" presStyleCnt="4"/>
      <dgm:spPr/>
    </dgm:pt>
    <dgm:pt modelId="{C531757D-2096-4F9C-9435-6B874FFD2FE0}" type="pres">
      <dgm:prSet presAssocID="{B14D5602-CFF6-4353-9687-E3D9CA5219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81F012D-5382-49EA-A327-2AE1D81F4F4B}" type="pres">
      <dgm:prSet presAssocID="{B14D5602-CFF6-4353-9687-E3D9CA521927}" presName="spaceRect" presStyleCnt="0"/>
      <dgm:spPr/>
    </dgm:pt>
    <dgm:pt modelId="{E675838C-ED1C-4037-BC51-3C474F144A76}" type="pres">
      <dgm:prSet presAssocID="{B14D5602-CFF6-4353-9687-E3D9CA521927}" presName="parTx" presStyleLbl="revTx" presStyleIdx="1" presStyleCnt="6">
        <dgm:presLayoutVars>
          <dgm:chMax val="0"/>
          <dgm:chPref val="0"/>
        </dgm:presLayoutVars>
      </dgm:prSet>
      <dgm:spPr/>
    </dgm:pt>
    <dgm:pt modelId="{AB07540D-9324-43C2-A8A8-56B38763AB15}" type="pres">
      <dgm:prSet presAssocID="{B14D5602-CFF6-4353-9687-E3D9CA521927}" presName="desTx" presStyleLbl="revTx" presStyleIdx="2" presStyleCnt="6">
        <dgm:presLayoutVars/>
      </dgm:prSet>
      <dgm:spPr/>
    </dgm:pt>
    <dgm:pt modelId="{43590824-D1BA-41D0-BFBD-99B22B8FDA98}" type="pres">
      <dgm:prSet presAssocID="{32D77911-FC5E-4E4D-9B54-3323BDF9ACEF}" presName="sibTrans" presStyleCnt="0"/>
      <dgm:spPr/>
    </dgm:pt>
    <dgm:pt modelId="{7E655DA2-C1D0-4C62-A333-417DCD3905CD}" type="pres">
      <dgm:prSet presAssocID="{0F0C1F53-AF44-40DD-BDFC-C2535FDA372E}" presName="compNode" presStyleCnt="0"/>
      <dgm:spPr/>
    </dgm:pt>
    <dgm:pt modelId="{08F9DA6F-E28D-48CD-9A50-52926BC6F93D}" type="pres">
      <dgm:prSet presAssocID="{0F0C1F53-AF44-40DD-BDFC-C2535FDA372E}" presName="bgRect" presStyleLbl="bgShp" presStyleIdx="2" presStyleCnt="4"/>
      <dgm:spPr/>
    </dgm:pt>
    <dgm:pt modelId="{8C3E0031-2A42-4C3F-B5B8-9E84A769FBDA}" type="pres">
      <dgm:prSet presAssocID="{0F0C1F53-AF44-40DD-BDFC-C2535FDA37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9D74384F-9270-4CF3-9368-70113EE2ADC1}" type="pres">
      <dgm:prSet presAssocID="{0F0C1F53-AF44-40DD-BDFC-C2535FDA372E}" presName="spaceRect" presStyleCnt="0"/>
      <dgm:spPr/>
    </dgm:pt>
    <dgm:pt modelId="{EC877D7A-AB98-4F83-8AB8-5214D89D7904}" type="pres">
      <dgm:prSet presAssocID="{0F0C1F53-AF44-40DD-BDFC-C2535FDA372E}" presName="parTx" presStyleLbl="revTx" presStyleIdx="3" presStyleCnt="6">
        <dgm:presLayoutVars>
          <dgm:chMax val="0"/>
          <dgm:chPref val="0"/>
        </dgm:presLayoutVars>
      </dgm:prSet>
      <dgm:spPr/>
    </dgm:pt>
    <dgm:pt modelId="{1F207B45-3D34-4E83-A31C-488390F71E6C}" type="pres">
      <dgm:prSet presAssocID="{0F0C1F53-AF44-40DD-BDFC-C2535FDA372E}" presName="desTx" presStyleLbl="revTx" presStyleIdx="4" presStyleCnt="6">
        <dgm:presLayoutVars/>
      </dgm:prSet>
      <dgm:spPr/>
    </dgm:pt>
    <dgm:pt modelId="{409959CF-D1AE-4AA8-B3E7-64775DF276A1}" type="pres">
      <dgm:prSet presAssocID="{82D55EAB-6E81-41D6-B4DD-9770FC8FB73A}" presName="sibTrans" presStyleCnt="0"/>
      <dgm:spPr/>
    </dgm:pt>
    <dgm:pt modelId="{97435130-8BD5-4BE5-A0EC-7CAE94754983}" type="pres">
      <dgm:prSet presAssocID="{A194AD70-C588-4EAB-A893-223E4A71A353}" presName="compNode" presStyleCnt="0"/>
      <dgm:spPr/>
    </dgm:pt>
    <dgm:pt modelId="{20AAFF0B-A59D-4F9E-B5DF-F0CCD9B76C56}" type="pres">
      <dgm:prSet presAssocID="{A194AD70-C588-4EAB-A893-223E4A71A353}" presName="bgRect" presStyleLbl="bgShp" presStyleIdx="3" presStyleCnt="4"/>
      <dgm:spPr/>
    </dgm:pt>
    <dgm:pt modelId="{EFC216F0-C841-4C0D-986A-B0E5EBCF6145}" type="pres">
      <dgm:prSet presAssocID="{A194AD70-C588-4EAB-A893-223E4A71A3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0B75199-C27B-4CFA-8C0D-FDC8361759B1}" type="pres">
      <dgm:prSet presAssocID="{A194AD70-C588-4EAB-A893-223E4A71A353}" presName="spaceRect" presStyleCnt="0"/>
      <dgm:spPr/>
    </dgm:pt>
    <dgm:pt modelId="{D05C52E4-1CD3-4D0B-B9BB-6FAEA6552188}" type="pres">
      <dgm:prSet presAssocID="{A194AD70-C588-4EAB-A893-223E4A71A35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A1A3911-24DD-4FA8-8684-B9532FCD61E1}" srcId="{0F0C1F53-AF44-40DD-BDFC-C2535FDA372E}" destId="{07703572-3549-4D62-BCEB-CB61FFFFE56D}" srcOrd="0" destOrd="0" parTransId="{9DB1EAFD-9ED6-4E20-9E1B-8D05A50D7CDB}" sibTransId="{9681F753-7BD3-4164-96B7-A90F881EBD1C}"/>
    <dgm:cxn modelId="{7BA67525-CA04-414C-BBF2-C1D0EE8027DF}" srcId="{7FF7DFB5-60F7-4CD8-A095-3633428CBE0F}" destId="{0F0C1F53-AF44-40DD-BDFC-C2535FDA372E}" srcOrd="2" destOrd="0" parTransId="{D0EFC479-7B24-4A45-A58F-2E6F68031FF9}" sibTransId="{82D55EAB-6E81-41D6-B4DD-9770FC8FB73A}"/>
    <dgm:cxn modelId="{6EA6EB27-9395-454D-B705-49DA1A0E72A0}" type="presOf" srcId="{B14D5602-CFF6-4353-9687-E3D9CA521927}" destId="{E675838C-ED1C-4037-BC51-3C474F144A76}" srcOrd="0" destOrd="0" presId="urn:microsoft.com/office/officeart/2018/2/layout/IconVerticalSolidList"/>
    <dgm:cxn modelId="{15D3B729-65F4-4355-B733-3FF567720A33}" type="presOf" srcId="{4CA8299A-C9B7-48D2-A493-3993D5EEEF79}" destId="{AB07540D-9324-43C2-A8A8-56B38763AB15}" srcOrd="0" destOrd="0" presId="urn:microsoft.com/office/officeart/2018/2/layout/IconVerticalSolidList"/>
    <dgm:cxn modelId="{1DD3A33C-9500-4D8B-8CA8-0EAF19405150}" srcId="{7FF7DFB5-60F7-4CD8-A095-3633428CBE0F}" destId="{B14D5602-CFF6-4353-9687-E3D9CA521927}" srcOrd="1" destOrd="0" parTransId="{C2110E1B-0279-441D-82F7-5A2EA4ED300D}" sibTransId="{32D77911-FC5E-4E4D-9B54-3323BDF9ACEF}"/>
    <dgm:cxn modelId="{5D91414A-221F-4479-8B8F-49921DF0087B}" type="presOf" srcId="{0F0C1F53-AF44-40DD-BDFC-C2535FDA372E}" destId="{EC877D7A-AB98-4F83-8AB8-5214D89D7904}" srcOrd="0" destOrd="0" presId="urn:microsoft.com/office/officeart/2018/2/layout/IconVerticalSolidList"/>
    <dgm:cxn modelId="{0ECE5E72-8600-4D8F-9E74-7FA097354AD2}" type="presOf" srcId="{7FF7DFB5-60F7-4CD8-A095-3633428CBE0F}" destId="{23C87829-4D95-4820-9282-A566049127D9}" srcOrd="0" destOrd="0" presId="urn:microsoft.com/office/officeart/2018/2/layout/IconVerticalSolidList"/>
    <dgm:cxn modelId="{253999B0-9210-47AB-AB1E-95FF5673AD5B}" type="presOf" srcId="{7649E893-F3C9-4EC4-89B5-61B329F62190}" destId="{1FA288C6-445C-4B9B-8D88-5FA777C704B3}" srcOrd="0" destOrd="0" presId="urn:microsoft.com/office/officeart/2018/2/layout/IconVerticalSolidList"/>
    <dgm:cxn modelId="{B50C95CD-2845-450B-B542-5F77199AEB3C}" type="presOf" srcId="{A194AD70-C588-4EAB-A893-223E4A71A353}" destId="{D05C52E4-1CD3-4D0B-B9BB-6FAEA6552188}" srcOrd="0" destOrd="0" presId="urn:microsoft.com/office/officeart/2018/2/layout/IconVerticalSolidList"/>
    <dgm:cxn modelId="{702F4FD2-2130-40BA-A9DB-E6347390C6FE}" srcId="{B14D5602-CFF6-4353-9687-E3D9CA521927}" destId="{4CA8299A-C9B7-48D2-A493-3993D5EEEF79}" srcOrd="0" destOrd="0" parTransId="{191560EB-1D43-45E9-982D-BD4AC588AB96}" sibTransId="{18376F65-DD74-416B-9EAA-2EFA844F2A47}"/>
    <dgm:cxn modelId="{841476E2-392B-41BC-AE3C-40A16221CB0D}" type="presOf" srcId="{07703572-3549-4D62-BCEB-CB61FFFFE56D}" destId="{1F207B45-3D34-4E83-A31C-488390F71E6C}" srcOrd="0" destOrd="0" presId="urn:microsoft.com/office/officeart/2018/2/layout/IconVerticalSolidList"/>
    <dgm:cxn modelId="{A6761EF3-3CBD-4FA9-B06C-F1ED1F559532}" srcId="{7FF7DFB5-60F7-4CD8-A095-3633428CBE0F}" destId="{A194AD70-C588-4EAB-A893-223E4A71A353}" srcOrd="3" destOrd="0" parTransId="{8323F6F7-1AFC-4A2E-993C-ACB434668264}" sibTransId="{A8578FB4-4B75-4FFA-957E-37F255559D77}"/>
    <dgm:cxn modelId="{77D5A6FF-8857-4964-8E69-7A2AAB4F9C47}" srcId="{7FF7DFB5-60F7-4CD8-A095-3633428CBE0F}" destId="{7649E893-F3C9-4EC4-89B5-61B329F62190}" srcOrd="0" destOrd="0" parTransId="{FB4DDC91-ED92-48E7-AD2E-CF94E1DE4E65}" sibTransId="{DC94AB5B-BBED-47E7-99B0-E1AE99EAB3B2}"/>
    <dgm:cxn modelId="{6111733E-977F-4383-8196-4FA2D573BB06}" type="presParOf" srcId="{23C87829-4D95-4820-9282-A566049127D9}" destId="{04F9E8A9-3D1F-4CC2-8C27-EB2050A0129A}" srcOrd="0" destOrd="0" presId="urn:microsoft.com/office/officeart/2018/2/layout/IconVerticalSolidList"/>
    <dgm:cxn modelId="{CFABFA03-B5D5-4CED-9DB6-A7A31664955D}" type="presParOf" srcId="{04F9E8A9-3D1F-4CC2-8C27-EB2050A0129A}" destId="{1C24615C-E5C2-4AB3-9174-9EC2A8B82307}" srcOrd="0" destOrd="0" presId="urn:microsoft.com/office/officeart/2018/2/layout/IconVerticalSolidList"/>
    <dgm:cxn modelId="{5714375E-EB4F-4395-AFC3-27F9CF58CBF1}" type="presParOf" srcId="{04F9E8A9-3D1F-4CC2-8C27-EB2050A0129A}" destId="{B9832CF3-4C2F-4EC4-ACAC-F216AF864F16}" srcOrd="1" destOrd="0" presId="urn:microsoft.com/office/officeart/2018/2/layout/IconVerticalSolidList"/>
    <dgm:cxn modelId="{A9F1E364-54E6-4613-B8B2-29FF4903548C}" type="presParOf" srcId="{04F9E8A9-3D1F-4CC2-8C27-EB2050A0129A}" destId="{D56670E6-C81F-44BA-99B8-4975AE72832B}" srcOrd="2" destOrd="0" presId="urn:microsoft.com/office/officeart/2018/2/layout/IconVerticalSolidList"/>
    <dgm:cxn modelId="{A56B33D1-D974-477D-93A9-2F00E06572CB}" type="presParOf" srcId="{04F9E8A9-3D1F-4CC2-8C27-EB2050A0129A}" destId="{1FA288C6-445C-4B9B-8D88-5FA777C704B3}" srcOrd="3" destOrd="0" presId="urn:microsoft.com/office/officeart/2018/2/layout/IconVerticalSolidList"/>
    <dgm:cxn modelId="{4F3258D4-BA2C-49E9-8355-F8A39BDF0CBF}" type="presParOf" srcId="{23C87829-4D95-4820-9282-A566049127D9}" destId="{315071C3-64C4-48B6-AF16-94814FEA1A4E}" srcOrd="1" destOrd="0" presId="urn:microsoft.com/office/officeart/2018/2/layout/IconVerticalSolidList"/>
    <dgm:cxn modelId="{A8B58897-C14D-4606-A1F5-764E68F7D6EF}" type="presParOf" srcId="{23C87829-4D95-4820-9282-A566049127D9}" destId="{797E1C75-EC0B-41B9-8579-F3E56BB6CCE7}" srcOrd="2" destOrd="0" presId="urn:microsoft.com/office/officeart/2018/2/layout/IconVerticalSolidList"/>
    <dgm:cxn modelId="{2037312C-CD74-4429-A7FB-9C816EDF4389}" type="presParOf" srcId="{797E1C75-EC0B-41B9-8579-F3E56BB6CCE7}" destId="{CD673717-9AF4-40A1-B805-C3BF547EB5F9}" srcOrd="0" destOrd="0" presId="urn:microsoft.com/office/officeart/2018/2/layout/IconVerticalSolidList"/>
    <dgm:cxn modelId="{C187EEE3-E30F-498C-A595-682BED604135}" type="presParOf" srcId="{797E1C75-EC0B-41B9-8579-F3E56BB6CCE7}" destId="{C531757D-2096-4F9C-9435-6B874FFD2FE0}" srcOrd="1" destOrd="0" presId="urn:microsoft.com/office/officeart/2018/2/layout/IconVerticalSolidList"/>
    <dgm:cxn modelId="{74F9AC65-42EF-46F5-95DB-8D99F8DF27EC}" type="presParOf" srcId="{797E1C75-EC0B-41B9-8579-F3E56BB6CCE7}" destId="{E81F012D-5382-49EA-A327-2AE1D81F4F4B}" srcOrd="2" destOrd="0" presId="urn:microsoft.com/office/officeart/2018/2/layout/IconVerticalSolidList"/>
    <dgm:cxn modelId="{0BB23241-653A-43D9-BDE5-1462351A39E5}" type="presParOf" srcId="{797E1C75-EC0B-41B9-8579-F3E56BB6CCE7}" destId="{E675838C-ED1C-4037-BC51-3C474F144A76}" srcOrd="3" destOrd="0" presId="urn:microsoft.com/office/officeart/2018/2/layout/IconVerticalSolidList"/>
    <dgm:cxn modelId="{DC80FFB0-21AD-455E-934E-E8DA346F3C69}" type="presParOf" srcId="{797E1C75-EC0B-41B9-8579-F3E56BB6CCE7}" destId="{AB07540D-9324-43C2-A8A8-56B38763AB15}" srcOrd="4" destOrd="0" presId="urn:microsoft.com/office/officeart/2018/2/layout/IconVerticalSolidList"/>
    <dgm:cxn modelId="{D31D618C-F056-4EFA-BD30-453654393716}" type="presParOf" srcId="{23C87829-4D95-4820-9282-A566049127D9}" destId="{43590824-D1BA-41D0-BFBD-99B22B8FDA98}" srcOrd="3" destOrd="0" presId="urn:microsoft.com/office/officeart/2018/2/layout/IconVerticalSolidList"/>
    <dgm:cxn modelId="{89E01A5B-01F0-42AB-8A7C-BF6670E8F5B1}" type="presParOf" srcId="{23C87829-4D95-4820-9282-A566049127D9}" destId="{7E655DA2-C1D0-4C62-A333-417DCD3905CD}" srcOrd="4" destOrd="0" presId="urn:microsoft.com/office/officeart/2018/2/layout/IconVerticalSolidList"/>
    <dgm:cxn modelId="{F17783A9-D468-4591-923F-195072076D22}" type="presParOf" srcId="{7E655DA2-C1D0-4C62-A333-417DCD3905CD}" destId="{08F9DA6F-E28D-48CD-9A50-52926BC6F93D}" srcOrd="0" destOrd="0" presId="urn:microsoft.com/office/officeart/2018/2/layout/IconVerticalSolidList"/>
    <dgm:cxn modelId="{02B8AE13-DFBB-44A8-AB9D-4C4A9415BA9F}" type="presParOf" srcId="{7E655DA2-C1D0-4C62-A333-417DCD3905CD}" destId="{8C3E0031-2A42-4C3F-B5B8-9E84A769FBDA}" srcOrd="1" destOrd="0" presId="urn:microsoft.com/office/officeart/2018/2/layout/IconVerticalSolidList"/>
    <dgm:cxn modelId="{056ACBE4-A1B2-495A-BEBF-DD158A4C265A}" type="presParOf" srcId="{7E655DA2-C1D0-4C62-A333-417DCD3905CD}" destId="{9D74384F-9270-4CF3-9368-70113EE2ADC1}" srcOrd="2" destOrd="0" presId="urn:microsoft.com/office/officeart/2018/2/layout/IconVerticalSolidList"/>
    <dgm:cxn modelId="{9A6BD10C-A8C2-4709-ACE9-652A9524C01D}" type="presParOf" srcId="{7E655DA2-C1D0-4C62-A333-417DCD3905CD}" destId="{EC877D7A-AB98-4F83-8AB8-5214D89D7904}" srcOrd="3" destOrd="0" presId="urn:microsoft.com/office/officeart/2018/2/layout/IconVerticalSolidList"/>
    <dgm:cxn modelId="{88B907E8-0FDC-4096-9C0C-7E588A761CB5}" type="presParOf" srcId="{7E655DA2-C1D0-4C62-A333-417DCD3905CD}" destId="{1F207B45-3D34-4E83-A31C-488390F71E6C}" srcOrd="4" destOrd="0" presId="urn:microsoft.com/office/officeart/2018/2/layout/IconVerticalSolidList"/>
    <dgm:cxn modelId="{578AEC20-0D55-4A19-8D4A-72159555BA9B}" type="presParOf" srcId="{23C87829-4D95-4820-9282-A566049127D9}" destId="{409959CF-D1AE-4AA8-B3E7-64775DF276A1}" srcOrd="5" destOrd="0" presId="urn:microsoft.com/office/officeart/2018/2/layout/IconVerticalSolidList"/>
    <dgm:cxn modelId="{EA17ED09-07E3-4B29-BCD1-B403D2812E7B}" type="presParOf" srcId="{23C87829-4D95-4820-9282-A566049127D9}" destId="{97435130-8BD5-4BE5-A0EC-7CAE94754983}" srcOrd="6" destOrd="0" presId="urn:microsoft.com/office/officeart/2018/2/layout/IconVerticalSolidList"/>
    <dgm:cxn modelId="{6F087785-05D6-4D6E-B771-CDAF6A1AF81F}" type="presParOf" srcId="{97435130-8BD5-4BE5-A0EC-7CAE94754983}" destId="{20AAFF0B-A59D-4F9E-B5DF-F0CCD9B76C56}" srcOrd="0" destOrd="0" presId="urn:microsoft.com/office/officeart/2018/2/layout/IconVerticalSolidList"/>
    <dgm:cxn modelId="{7729F468-B681-4344-A532-E338F6967DA7}" type="presParOf" srcId="{97435130-8BD5-4BE5-A0EC-7CAE94754983}" destId="{EFC216F0-C841-4C0D-986A-B0E5EBCF6145}" srcOrd="1" destOrd="0" presId="urn:microsoft.com/office/officeart/2018/2/layout/IconVerticalSolidList"/>
    <dgm:cxn modelId="{8B250A60-84E9-49C8-B7E3-EED088745AB5}" type="presParOf" srcId="{97435130-8BD5-4BE5-A0EC-7CAE94754983}" destId="{E0B75199-C27B-4CFA-8C0D-FDC8361759B1}" srcOrd="2" destOrd="0" presId="urn:microsoft.com/office/officeart/2018/2/layout/IconVerticalSolidList"/>
    <dgm:cxn modelId="{66A245B1-D7E9-45A0-A346-B1FFCE12039E}" type="presParOf" srcId="{97435130-8BD5-4BE5-A0EC-7CAE94754983}" destId="{D05C52E4-1CD3-4D0B-B9BB-6FAEA65521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B6D56F-2F08-4018-AF42-9CBE3FCCDE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EEED2E-232D-41ED-8E76-5E42F8087BC3}">
      <dgm:prSet/>
      <dgm:spPr/>
      <dgm:t>
        <a:bodyPr/>
        <a:lstStyle/>
        <a:p>
          <a:r>
            <a:rPr lang="en-US" dirty="0"/>
            <a:t>KPIs are surprisingly uncommon among university-based research administration organizations and are only recently gaining widespread interest</a:t>
          </a:r>
        </a:p>
      </dgm:t>
    </dgm:pt>
    <dgm:pt modelId="{33014CC2-612F-4CA8-AE77-92D66E93A20E}" type="parTrans" cxnId="{BBD75013-305B-4040-9096-3DC88A32C360}">
      <dgm:prSet/>
      <dgm:spPr/>
      <dgm:t>
        <a:bodyPr/>
        <a:lstStyle/>
        <a:p>
          <a:endParaRPr lang="en-US"/>
        </a:p>
      </dgm:t>
    </dgm:pt>
    <dgm:pt modelId="{28B2C010-2E43-4160-B383-2426FA595264}" type="sibTrans" cxnId="{BBD75013-305B-4040-9096-3DC88A32C360}">
      <dgm:prSet/>
      <dgm:spPr/>
      <dgm:t>
        <a:bodyPr/>
        <a:lstStyle/>
        <a:p>
          <a:endParaRPr lang="en-US"/>
        </a:p>
      </dgm:t>
    </dgm:pt>
    <dgm:pt modelId="{0997F73A-896E-467A-893E-6E923E7896A5}">
      <dgm:prSet/>
      <dgm:spPr/>
      <dgm:t>
        <a:bodyPr/>
        <a:lstStyle/>
        <a:p>
          <a:r>
            <a:rPr lang="en-US" dirty="0"/>
            <a:t>Almost a decade ago we spent two years revising and stabilizing processes by developing work instructions, KPIs, and other mechanisms as preparation for automation to ‘avoid doing bad things more quickly’</a:t>
          </a:r>
        </a:p>
      </dgm:t>
    </dgm:pt>
    <dgm:pt modelId="{AA203AE0-78E4-475A-BBBC-974AFF8C7F92}" type="parTrans" cxnId="{02633637-41DC-430E-B97B-5E5617220318}">
      <dgm:prSet/>
      <dgm:spPr/>
      <dgm:t>
        <a:bodyPr/>
        <a:lstStyle/>
        <a:p>
          <a:endParaRPr lang="en-US"/>
        </a:p>
      </dgm:t>
    </dgm:pt>
    <dgm:pt modelId="{6C37C5CC-BE2C-40B6-9534-7D8412C96128}" type="sibTrans" cxnId="{02633637-41DC-430E-B97B-5E5617220318}">
      <dgm:prSet/>
      <dgm:spPr/>
      <dgm:t>
        <a:bodyPr/>
        <a:lstStyle/>
        <a:p>
          <a:endParaRPr lang="en-US"/>
        </a:p>
      </dgm:t>
    </dgm:pt>
    <dgm:pt modelId="{42A58330-B7EF-4EB3-98F8-6255DC91536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KED implemented a comprehensive quality framework to further integrate continuous improvement with our process structures and culture, becoming the </a:t>
          </a:r>
          <a:r>
            <a:rPr lang="en-US"/>
            <a:t>first ISO </a:t>
          </a:r>
          <a:r>
            <a:rPr lang="en-US" dirty="0"/>
            <a:t>9001 certified research operations organization in the United States</a:t>
          </a:r>
        </a:p>
      </dgm:t>
    </dgm:pt>
    <dgm:pt modelId="{FFBEC0E8-A3AB-4AB2-A517-912793A77B0D}" type="parTrans" cxnId="{73D16FD9-4C52-489D-BB5D-A359800BDAA7}">
      <dgm:prSet/>
      <dgm:spPr/>
      <dgm:t>
        <a:bodyPr/>
        <a:lstStyle/>
        <a:p>
          <a:endParaRPr lang="en-US"/>
        </a:p>
      </dgm:t>
    </dgm:pt>
    <dgm:pt modelId="{2F03D255-3C61-4897-B16A-722FF4334A22}" type="sibTrans" cxnId="{73D16FD9-4C52-489D-BB5D-A359800BDAA7}">
      <dgm:prSet/>
      <dgm:spPr/>
      <dgm:t>
        <a:bodyPr/>
        <a:lstStyle/>
        <a:p>
          <a:endParaRPr lang="en-US"/>
        </a:p>
      </dgm:t>
    </dgm:pt>
    <dgm:pt modelId="{70F01289-0102-4A4A-93B6-BF50AA2E41A9}" type="pres">
      <dgm:prSet presAssocID="{41B6D56F-2F08-4018-AF42-9CBE3FCCDECD}" presName="linear" presStyleCnt="0">
        <dgm:presLayoutVars>
          <dgm:animLvl val="lvl"/>
          <dgm:resizeHandles val="exact"/>
        </dgm:presLayoutVars>
      </dgm:prSet>
      <dgm:spPr/>
    </dgm:pt>
    <dgm:pt modelId="{B42779F3-833F-4149-ABB9-1D9AD9253543}" type="pres">
      <dgm:prSet presAssocID="{D3EEED2E-232D-41ED-8E76-5E42F8087B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93C319-4C4B-4C0D-9C00-983385C8122F}" type="pres">
      <dgm:prSet presAssocID="{28B2C010-2E43-4160-B383-2426FA595264}" presName="spacer" presStyleCnt="0"/>
      <dgm:spPr/>
    </dgm:pt>
    <dgm:pt modelId="{2300C338-BF13-4F5C-8186-F76A85AD2358}" type="pres">
      <dgm:prSet presAssocID="{0997F73A-896E-467A-893E-6E923E7896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038D28-EA51-48E9-8521-2652454DB648}" type="pres">
      <dgm:prSet presAssocID="{6C37C5CC-BE2C-40B6-9534-7D8412C96128}" presName="spacer" presStyleCnt="0"/>
      <dgm:spPr/>
    </dgm:pt>
    <dgm:pt modelId="{2DBF2000-2891-4BBD-9BA4-D78E5BBB00E7}" type="pres">
      <dgm:prSet presAssocID="{42A58330-B7EF-4EB3-98F8-6255DC9153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D75013-305B-4040-9096-3DC88A32C360}" srcId="{41B6D56F-2F08-4018-AF42-9CBE3FCCDECD}" destId="{D3EEED2E-232D-41ED-8E76-5E42F8087BC3}" srcOrd="0" destOrd="0" parTransId="{33014CC2-612F-4CA8-AE77-92D66E93A20E}" sibTransId="{28B2C010-2E43-4160-B383-2426FA595264}"/>
    <dgm:cxn modelId="{12F24D1E-11F9-4FBB-946A-AF84EA33BCF5}" type="presOf" srcId="{42A58330-B7EF-4EB3-98F8-6255DC91536C}" destId="{2DBF2000-2891-4BBD-9BA4-D78E5BBB00E7}" srcOrd="0" destOrd="0" presId="urn:microsoft.com/office/officeart/2005/8/layout/vList2"/>
    <dgm:cxn modelId="{B1A39B33-402B-4DF8-A159-4145D78B1F0D}" type="presOf" srcId="{41B6D56F-2F08-4018-AF42-9CBE3FCCDECD}" destId="{70F01289-0102-4A4A-93B6-BF50AA2E41A9}" srcOrd="0" destOrd="0" presId="urn:microsoft.com/office/officeart/2005/8/layout/vList2"/>
    <dgm:cxn modelId="{02633637-41DC-430E-B97B-5E5617220318}" srcId="{41B6D56F-2F08-4018-AF42-9CBE3FCCDECD}" destId="{0997F73A-896E-467A-893E-6E923E7896A5}" srcOrd="1" destOrd="0" parTransId="{AA203AE0-78E4-475A-BBBC-974AFF8C7F92}" sibTransId="{6C37C5CC-BE2C-40B6-9534-7D8412C96128}"/>
    <dgm:cxn modelId="{7A813039-56A2-4FF6-A6D2-D7716EA7426B}" type="presOf" srcId="{0997F73A-896E-467A-893E-6E923E7896A5}" destId="{2300C338-BF13-4F5C-8186-F76A85AD2358}" srcOrd="0" destOrd="0" presId="urn:microsoft.com/office/officeart/2005/8/layout/vList2"/>
    <dgm:cxn modelId="{DB550E98-DD68-4787-B4ED-651A75EE48C2}" type="presOf" srcId="{D3EEED2E-232D-41ED-8E76-5E42F8087BC3}" destId="{B42779F3-833F-4149-ABB9-1D9AD9253543}" srcOrd="0" destOrd="0" presId="urn:microsoft.com/office/officeart/2005/8/layout/vList2"/>
    <dgm:cxn modelId="{73D16FD9-4C52-489D-BB5D-A359800BDAA7}" srcId="{41B6D56F-2F08-4018-AF42-9CBE3FCCDECD}" destId="{42A58330-B7EF-4EB3-98F8-6255DC91536C}" srcOrd="2" destOrd="0" parTransId="{FFBEC0E8-A3AB-4AB2-A517-912793A77B0D}" sibTransId="{2F03D255-3C61-4897-B16A-722FF4334A22}"/>
    <dgm:cxn modelId="{F50136E8-55D0-4AE8-B98B-B0716FFAA23E}" type="presParOf" srcId="{70F01289-0102-4A4A-93B6-BF50AA2E41A9}" destId="{B42779F3-833F-4149-ABB9-1D9AD9253543}" srcOrd="0" destOrd="0" presId="urn:microsoft.com/office/officeart/2005/8/layout/vList2"/>
    <dgm:cxn modelId="{A64D993A-392A-4BC5-ADB8-2777F2294636}" type="presParOf" srcId="{70F01289-0102-4A4A-93B6-BF50AA2E41A9}" destId="{AE93C319-4C4B-4C0D-9C00-983385C8122F}" srcOrd="1" destOrd="0" presId="urn:microsoft.com/office/officeart/2005/8/layout/vList2"/>
    <dgm:cxn modelId="{D383A60B-82E0-4E1C-8DCA-71FD87F57CB6}" type="presParOf" srcId="{70F01289-0102-4A4A-93B6-BF50AA2E41A9}" destId="{2300C338-BF13-4F5C-8186-F76A85AD2358}" srcOrd="2" destOrd="0" presId="urn:microsoft.com/office/officeart/2005/8/layout/vList2"/>
    <dgm:cxn modelId="{A71E22E5-8FE3-4506-B5C3-AB9D7FEBE68F}" type="presParOf" srcId="{70F01289-0102-4A4A-93B6-BF50AA2E41A9}" destId="{DF038D28-EA51-48E9-8521-2652454DB648}" srcOrd="3" destOrd="0" presId="urn:microsoft.com/office/officeart/2005/8/layout/vList2"/>
    <dgm:cxn modelId="{B08B65D4-F06D-4D33-A6F4-F283FA162D5C}" type="presParOf" srcId="{70F01289-0102-4A4A-93B6-BF50AA2E41A9}" destId="{2DBF2000-2891-4BBD-9BA4-D78E5BBB00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0CD51-3D31-4721-B69B-89C2E34C278A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73DEB-FD18-4AA1-9270-069963CC0498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75DE-FC9A-444B-A626-21E61C9B7AF2}">
      <dsp:nvSpPr>
        <dsp:cNvPr id="0" name=""/>
        <dsp:cNvSpPr/>
      </dsp:nvSpPr>
      <dsp:spPr>
        <a:xfrm>
          <a:off x="1131174" y="459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Service Level Agreement</a:t>
          </a:r>
        </a:p>
      </dsp:txBody>
      <dsp:txXfrm>
        <a:off x="1131174" y="4597"/>
        <a:ext cx="2931121" cy="979371"/>
      </dsp:txXfrm>
    </dsp:sp>
    <dsp:sp modelId="{D01566BC-3696-4843-95F8-475B9445D5F6}">
      <dsp:nvSpPr>
        <dsp:cNvPr id="0" name=""/>
        <dsp:cNvSpPr/>
      </dsp:nvSpPr>
      <dsp:spPr>
        <a:xfrm>
          <a:off x="4062296" y="459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we deliver, who we serve, to what extent we provide</a:t>
          </a:r>
        </a:p>
      </dsp:txBody>
      <dsp:txXfrm>
        <a:off x="4062296" y="4597"/>
        <a:ext cx="2451307" cy="979371"/>
      </dsp:txXfrm>
    </dsp:sp>
    <dsp:sp modelId="{BA809A3C-1DA4-4B78-9FA9-689F35AD88C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39887-939E-4E1A-B882-1A78097BB013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2387C-BC00-48EF-BD3D-7A2D2F96BF20}">
      <dsp:nvSpPr>
        <dsp:cNvPr id="0" name=""/>
        <dsp:cNvSpPr/>
      </dsp:nvSpPr>
      <dsp:spPr>
        <a:xfrm>
          <a:off x="1131174" y="1228812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Intake Management</a:t>
          </a:r>
        </a:p>
      </dsp:txBody>
      <dsp:txXfrm>
        <a:off x="1131174" y="1228812"/>
        <a:ext cx="2931121" cy="979371"/>
      </dsp:txXfrm>
    </dsp:sp>
    <dsp:sp modelId="{30535FFB-DC66-4D5E-888F-2BBA938E7F42}">
      <dsp:nvSpPr>
        <dsp:cNvPr id="0" name=""/>
        <dsp:cNvSpPr/>
      </dsp:nvSpPr>
      <dsp:spPr>
        <a:xfrm>
          <a:off x="4062296" y="1228812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Capture and log every service interaction</a:t>
          </a:r>
        </a:p>
      </dsp:txBody>
      <dsp:txXfrm>
        <a:off x="4062296" y="1228812"/>
        <a:ext cx="2451307" cy="979371"/>
      </dsp:txXfrm>
    </dsp:sp>
    <dsp:sp modelId="{03FB8BA8-10D5-486D-833B-6B9A70330FA3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9F442-5BE5-4721-AA4C-A5DB80EFD659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8BA98-25CE-4568-A3A9-72865BADFB71}">
      <dsp:nvSpPr>
        <dsp:cNvPr id="0" name=""/>
        <dsp:cNvSpPr/>
      </dsp:nvSpPr>
      <dsp:spPr>
        <a:xfrm>
          <a:off x="1131174" y="245302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Workflow Monitoring</a:t>
          </a:r>
        </a:p>
      </dsp:txBody>
      <dsp:txXfrm>
        <a:off x="1131174" y="2453027"/>
        <a:ext cx="2931121" cy="979371"/>
      </dsp:txXfrm>
    </dsp:sp>
    <dsp:sp modelId="{C30B55CF-C59D-4ED3-A383-8DE081A323B3}">
      <dsp:nvSpPr>
        <dsp:cNvPr id="0" name=""/>
        <dsp:cNvSpPr/>
      </dsp:nvSpPr>
      <dsp:spPr>
        <a:xfrm>
          <a:off x="4062296" y="245302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Ensure duration, transitions, outcomes are being tracked</a:t>
          </a:r>
        </a:p>
      </dsp:txBody>
      <dsp:txXfrm>
        <a:off x="4062296" y="2453027"/>
        <a:ext cx="2451307" cy="979371"/>
      </dsp:txXfrm>
    </dsp:sp>
    <dsp:sp modelId="{C6070904-CAD5-4954-9B58-D10BDFF9AEE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68CD1-A1FF-481E-819B-AAFE1152B551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78F1-623E-4375-9014-E67FEEF0D01F}">
      <dsp:nvSpPr>
        <dsp:cNvPr id="0" name=""/>
        <dsp:cNvSpPr/>
      </dsp:nvSpPr>
      <dsp:spPr>
        <a:xfrm>
          <a:off x="1131174" y="3677241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Establish ‘why’</a:t>
          </a:r>
        </a:p>
      </dsp:txBody>
      <dsp:txXfrm>
        <a:off x="1131174" y="3677241"/>
        <a:ext cx="2931121" cy="979371"/>
      </dsp:txXfrm>
    </dsp:sp>
    <dsp:sp modelId="{D7B3F050-29E7-4C43-BA75-BFD6B03AEB82}">
      <dsp:nvSpPr>
        <dsp:cNvPr id="0" name=""/>
        <dsp:cNvSpPr/>
      </dsp:nvSpPr>
      <dsp:spPr>
        <a:xfrm>
          <a:off x="4062296" y="3677241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Connect service delivery with the overall mission </a:t>
          </a:r>
        </a:p>
      </dsp:txBody>
      <dsp:txXfrm>
        <a:off x="4062296" y="3677241"/>
        <a:ext cx="2451307" cy="979371"/>
      </dsp:txXfrm>
    </dsp:sp>
    <dsp:sp modelId="{958FDA83-0A08-4600-A7CB-AF2F89E95B46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A45C7-3776-4371-B6A3-0B14C0D82A72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46BA-6E0E-43AF-A91D-44C8E561D039}">
      <dsp:nvSpPr>
        <dsp:cNvPr id="0" name=""/>
        <dsp:cNvSpPr/>
      </dsp:nvSpPr>
      <dsp:spPr>
        <a:xfrm>
          <a:off x="1131174" y="4901456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  and educate</a:t>
          </a:r>
        </a:p>
      </dsp:txBody>
      <dsp:txXfrm>
        <a:off x="1131174" y="4901456"/>
        <a:ext cx="2931121" cy="979371"/>
      </dsp:txXfrm>
    </dsp:sp>
    <dsp:sp modelId="{911EE8DB-4529-41EC-901A-3C6D792549FA}">
      <dsp:nvSpPr>
        <dsp:cNvPr id="0" name=""/>
        <dsp:cNvSpPr/>
      </dsp:nvSpPr>
      <dsp:spPr>
        <a:xfrm>
          <a:off x="4062296" y="4901456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 and process is guaranteed by everyone</a:t>
          </a:r>
        </a:p>
      </dsp:txBody>
      <dsp:txXfrm>
        <a:off x="4062296" y="4901456"/>
        <a:ext cx="2451307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4615C-E5C2-4AB3-9174-9EC2A8B82307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32CF3-4C2F-4EC4-ACAC-F216AF864F16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288C6-445C-4B9B-8D88-5FA777C704B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Set goals with your key stakeholders</a:t>
          </a:r>
        </a:p>
      </dsp:txBody>
      <dsp:txXfrm>
        <a:off x="1429899" y="2442"/>
        <a:ext cx="5083704" cy="1238008"/>
      </dsp:txXfrm>
    </dsp:sp>
    <dsp:sp modelId="{CD673717-9AF4-40A1-B805-C3BF547EB5F9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1757D-2096-4F9C-9435-6B874FFD2FE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5838C-ED1C-4037-BC51-3C474F144A76}">
      <dsp:nvSpPr>
        <dsp:cNvPr id="0" name=""/>
        <dsp:cNvSpPr/>
      </dsp:nvSpPr>
      <dsp:spPr>
        <a:xfrm>
          <a:off x="1429899" y="1549953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Gather quantitative and qualitative data </a:t>
          </a:r>
        </a:p>
      </dsp:txBody>
      <dsp:txXfrm>
        <a:off x="1429899" y="1549953"/>
        <a:ext cx="2931121" cy="1238008"/>
      </dsp:txXfrm>
    </dsp:sp>
    <dsp:sp modelId="{AB07540D-9324-43C2-A8A8-56B38763AB15}">
      <dsp:nvSpPr>
        <dsp:cNvPr id="0" name=""/>
        <dsp:cNvSpPr/>
      </dsp:nvSpPr>
      <dsp:spPr>
        <a:xfrm>
          <a:off x="4361021" y="1549953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61021" y="1549953"/>
        <a:ext cx="2152582" cy="1238008"/>
      </dsp:txXfrm>
    </dsp:sp>
    <dsp:sp modelId="{08F9DA6F-E28D-48CD-9A50-52926BC6F93D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0031-2A42-4C3F-B5B8-9E84A769FBD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7D7A-AB98-4F83-8AB8-5214D89D7904}">
      <dsp:nvSpPr>
        <dsp:cNvPr id="0" name=""/>
        <dsp:cNvSpPr/>
      </dsp:nvSpPr>
      <dsp:spPr>
        <a:xfrm>
          <a:off x="1429899" y="309746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Key Performance Indicators </a:t>
          </a:r>
        </a:p>
      </dsp:txBody>
      <dsp:txXfrm>
        <a:off x="1429899" y="3097464"/>
        <a:ext cx="2931121" cy="1238008"/>
      </dsp:txXfrm>
    </dsp:sp>
    <dsp:sp modelId="{1F207B45-3D34-4E83-A31C-488390F71E6C}">
      <dsp:nvSpPr>
        <dsp:cNvPr id="0" name=""/>
        <dsp:cNvSpPr/>
      </dsp:nvSpPr>
      <dsp:spPr>
        <a:xfrm>
          <a:off x="4361021" y="309746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61021" y="3097464"/>
        <a:ext cx="2152582" cy="1238008"/>
      </dsp:txXfrm>
    </dsp:sp>
    <dsp:sp modelId="{20AAFF0B-A59D-4F9E-B5DF-F0CCD9B76C56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16F0-C841-4C0D-986A-B0E5EBCF6145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C52E4-1CD3-4D0B-B9BB-6FAEA655218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Routinely re-evaluate cost vs benefit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79F3-833F-4149-ABB9-1D9AD9253543}">
      <dsp:nvSpPr>
        <dsp:cNvPr id="0" name=""/>
        <dsp:cNvSpPr/>
      </dsp:nvSpPr>
      <dsp:spPr>
        <a:xfrm>
          <a:off x="0" y="45703"/>
          <a:ext cx="6513603" cy="1889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KPIs are surprisingly uncommon among university-based research administration organizations and are only recently gaining widespread interest</a:t>
          </a:r>
        </a:p>
      </dsp:txBody>
      <dsp:txXfrm>
        <a:off x="92218" y="137921"/>
        <a:ext cx="6329167" cy="1704663"/>
      </dsp:txXfrm>
    </dsp:sp>
    <dsp:sp modelId="{2300C338-BF13-4F5C-8186-F76A85AD2358}">
      <dsp:nvSpPr>
        <dsp:cNvPr id="0" name=""/>
        <dsp:cNvSpPr/>
      </dsp:nvSpPr>
      <dsp:spPr>
        <a:xfrm>
          <a:off x="0" y="1998163"/>
          <a:ext cx="6513603" cy="188909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Almost a decade ago we spent two years revising and stabilizing processes by developing work instructions, KPIs, and other mechanisms as preparation for automation to ‘avoid doing bad things more quickly’</a:t>
          </a:r>
        </a:p>
      </dsp:txBody>
      <dsp:txXfrm>
        <a:off x="92218" y="2090381"/>
        <a:ext cx="6329167" cy="1704663"/>
      </dsp:txXfrm>
    </dsp:sp>
    <dsp:sp modelId="{2DBF2000-2891-4BBD-9BA4-D78E5BBB00E7}">
      <dsp:nvSpPr>
        <dsp:cNvPr id="0" name=""/>
        <dsp:cNvSpPr/>
      </dsp:nvSpPr>
      <dsp:spPr>
        <a:xfrm>
          <a:off x="0" y="3950622"/>
          <a:ext cx="6513603" cy="188909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KED implemented a comprehensive quality framework to further integrate continuous improvement with our process structures and culture, becoming the </a:t>
          </a:r>
          <a:r>
            <a:rPr lang="en-US" sz="2200" kern="1200"/>
            <a:t>first ISO </a:t>
          </a:r>
          <a:r>
            <a:rPr lang="en-US" sz="2200" kern="1200" dirty="0"/>
            <a:t>9001 certified research operations organization in the United States</a:t>
          </a:r>
        </a:p>
      </dsp:txBody>
      <dsp:txXfrm>
        <a:off x="92218" y="4042840"/>
        <a:ext cx="6329167" cy="170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02E0-EBCA-421B-9E02-362CA27B940D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A5AF-23EA-4E7E-A124-0B900115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B1D556-5396-4983-838B-3EF41D5F5D8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78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034E-4706-4FB3-AD03-E37D7D29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15781-9AED-4A53-BC25-223A7B6B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86F36-A840-4E89-AA0A-58398AB5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ADA4-79F5-4952-ADFA-CE312E07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584A-FFE5-4F49-9143-F662C725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4908-7E81-4274-934B-318E55C5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3428-4082-4571-86BB-C6DA5910D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0CD22-2C63-4E5D-AD03-6C0201C1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AF51B-4B87-49AB-AE05-696C273D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706E-82FF-4942-B989-D23C3172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F0491-8CFE-4CEB-B6C0-81E63586F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7F052-67AE-441A-BA23-165AAEEAB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0EA5-940C-4AFF-BB88-CF6DBFB8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DD23-523E-44EB-8D49-E0049E3D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EE18-641F-4B0F-BF3B-D0608827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403B-D514-4205-BE6A-612C5DDB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FA5E-62CA-4C68-A7BD-642C5899C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1339-022B-4428-BC53-D7D53107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22CC-F4EE-4753-AB39-63A4E83E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79E-48D6-47D1-A2E9-EABCC12E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EEB9-C907-4C88-8B02-F9253324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B03C3-0534-48C5-85EE-97B6AA495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5A51-E54C-4E33-A176-235B7514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ADEB-69D9-4208-BAC4-9E3BC270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9E03-7410-4CA9-BB88-5AC07ED2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3753-4661-40C7-B2B9-135E8C4C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E06B-8BAA-4CEB-97DB-0BE1149AC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8B2F3-9BD7-4DD7-A2FF-449C1A48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76937-C621-410B-A4A4-D40F43F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E28A9-F003-4E0B-ACC6-E1538240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9A902-30A1-4CE6-8788-7498FDDC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D6B9-4A44-4BCF-A00D-84129E7C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FF16-8459-431C-95C1-C208A224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BF273-F522-4C9B-AF11-A56F8A22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0B034-5DC0-44A8-8C36-E3121762D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DCD8C-FFA1-4D9C-8075-C28749D36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42E4-E2C8-4143-8BFE-4E690726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A9769-0C14-43D3-A747-5B8AA240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BF228-6F4B-4E73-9409-62D3E2CA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D4C5-E4EC-4572-83C3-7834DDE8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9B37D-8083-437F-AB31-85C94B17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BE003-62C2-44BC-8FD2-9C227E3D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E2204-466A-4DE2-BEE2-03B8AA5C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C5000-CE3E-4DC1-8650-2A9022BE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F10CE-41B1-4B9B-B8E3-7D672E2D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FDA09-1899-450B-B804-7147F7C4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43B5-DEE0-47BC-B669-B441B05F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BE07-0379-4A34-B296-2FED3846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3AC9F-1D0C-4B9D-A037-F10F6CDA1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FC55B-147C-4D7F-919F-83153391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6C678-54AE-4541-9903-D503BD06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2604-A212-4212-87C8-5E19BA6B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B0D-2180-46AF-AAA8-B1432911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AFAD8-25C8-421F-BE58-2154F7330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FA9B3-3A5A-43D2-83C4-AA06EA64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FA86-5CF9-49B0-938C-A89CF86D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25E3-C9E7-4FED-9F75-1BD35C55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EC036-31BC-4769-B259-3BE35C93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9A5E1-B7E1-4A81-8B0E-DB199908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0D63E-E7DE-4BA0-8529-96C01F215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2AE04-452D-4C18-8197-1B322E181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AAAA-42A2-483E-91BA-EC08C35042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6C345-0D9B-4C4B-B36D-B33886DEE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4E866-3D2F-44AA-903B-493124C00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451B-E471-40A1-B83D-D6A6EC08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93713" y="2017713"/>
            <a:ext cx="8305800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500" b="1" dirty="0"/>
              <a:t>Key Performance Indicators</a:t>
            </a:r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2721899" y="3807272"/>
            <a:ext cx="1833432" cy="369887"/>
          </a:xfrm>
          <a:prstGeom prst="rect">
            <a:avLst/>
          </a:prstGeom>
          <a:solidFill>
            <a:srgbClr val="FFC6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Empower 2019</a:t>
            </a: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493713" y="3757613"/>
            <a:ext cx="8123237" cy="838200"/>
          </a:xfrm>
        </p:spPr>
        <p:txBody>
          <a:bodyPr/>
          <a:lstStyle/>
          <a:p>
            <a:pPr algn="l"/>
            <a:r>
              <a:rPr lang="en-US" altLang="en-US" sz="2500" dirty="0"/>
              <a:t>b</a:t>
            </a:r>
            <a:r>
              <a:rPr lang="en-US" altLang="en-US" sz="2500" dirty="0">
                <a:solidFill>
                  <a:schemeClr val="tx1"/>
                </a:solidFill>
              </a:rPr>
              <a:t>y Sean Dudley</a:t>
            </a: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57838"/>
            <a:ext cx="290988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70DA4-73E2-480C-9B53-0E9F22BD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quick aside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FD8769B-0CAD-4DB9-B363-756A4E465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141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84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565A-671D-48F8-AA34-361B5271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35" y="5529795"/>
            <a:ext cx="6624734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Processing Agreements - Quantitative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191F3-A0C0-42BA-A129-ED1EAA565B23}"/>
              </a:ext>
            </a:extLst>
          </p:cNvPr>
          <p:cNvSpPr txBox="1"/>
          <p:nvPr/>
        </p:nvSpPr>
        <p:spPr>
          <a:xfrm>
            <a:off x="7670122" y="750711"/>
            <a:ext cx="4008101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we see?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Volatility became a significant issue before the average eclipsed our 30-day target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else could be done?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This activity involves multiple parties: identify duration among each party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Break out by agreement type and any other differentiating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F5BC3-2012-4B9F-83DE-99AE208F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2" y="532142"/>
            <a:ext cx="5629437" cy="44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AE994-EDE5-483E-AAEF-8BFB3F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Supporting Insight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116EE-83F1-4FBB-8A03-B99FB388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53" y="1851378"/>
            <a:ext cx="774308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565A-671D-48F8-AA34-361B5271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5529884"/>
            <a:ext cx="6121390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Award Activations - Quantitative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37CD0-16EB-4F1A-A549-268D6FB4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392425"/>
            <a:ext cx="4605867" cy="471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191F3-A0C0-42BA-A129-ED1EAA565B23}"/>
              </a:ext>
            </a:extLst>
          </p:cNvPr>
          <p:cNvSpPr txBox="1"/>
          <p:nvPr/>
        </p:nvSpPr>
        <p:spPr>
          <a:xfrm>
            <a:off x="7912261" y="738139"/>
            <a:ext cx="3545731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we see?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The implementation of new award management and financial systems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does this help?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Understand the degree of impact to customers to drive outreach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Evaluate the efficacy of new solutions</a:t>
            </a:r>
          </a:p>
        </p:txBody>
      </p:sp>
    </p:spTree>
    <p:extLst>
      <p:ext uri="{BB962C8B-B14F-4D97-AF65-F5344CB8AC3E}">
        <p14:creationId xmlns:p14="http://schemas.microsoft.com/office/powerpoint/2010/main" val="333908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67DB-58F7-4F3B-94FE-B41B9A18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3" y="5529884"/>
            <a:ext cx="6149382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Research Editing - Qualitative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76ED8-4294-489F-AC45-FCF0A415304B}"/>
              </a:ext>
            </a:extLst>
          </p:cNvPr>
          <p:cNvSpPr txBox="1"/>
          <p:nvPr/>
        </p:nvSpPr>
        <p:spPr>
          <a:xfrm>
            <a:off x="7926539" y="825237"/>
            <a:ext cx="3428814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we see?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Non-prescriptive, non-assumptive questioning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does this help?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Illustrate buy-in for an emerging service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Pair with metrics to isolate what is working and what is not, subjective experience outweighs measurement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E93056-47FC-4AA6-8A2F-2E31496A3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074042"/>
              </p:ext>
            </p:extLst>
          </p:nvPr>
        </p:nvGraphicFramePr>
        <p:xfrm>
          <a:off x="401216" y="965201"/>
          <a:ext cx="6680719" cy="161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E16469-D3CF-42C6-9DC5-1919195F5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967117"/>
              </p:ext>
            </p:extLst>
          </p:nvPr>
        </p:nvGraphicFramePr>
        <p:xfrm>
          <a:off x="401216" y="2975428"/>
          <a:ext cx="6680719" cy="177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80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70250-D196-46F7-B582-9B7B0ED9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Further </a:t>
            </a:r>
            <a:r>
              <a:rPr lang="en-US" sz="3200" dirty="0">
                <a:solidFill>
                  <a:schemeClr val="accent1"/>
                </a:solidFill>
              </a:rPr>
              <a:t>improvement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6BF7AD1-B94F-4D92-91F0-F0843FFD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231" y="1358988"/>
            <a:ext cx="6380586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 and manage work instructions</a:t>
            </a:r>
          </a:p>
          <a:p>
            <a:pPr lvl="1"/>
            <a:r>
              <a:rPr lang="en-US" dirty="0"/>
              <a:t>Team-level assertion or modification checkpoints</a:t>
            </a:r>
          </a:p>
          <a:p>
            <a:r>
              <a:rPr lang="en-US" sz="2400" dirty="0"/>
              <a:t>Evaluate outliers, examine volatility</a:t>
            </a:r>
          </a:p>
          <a:p>
            <a:r>
              <a:rPr lang="en-US" sz="2400" dirty="0"/>
              <a:t>Assess outcomes across the same activity type to determine where training is needed</a:t>
            </a:r>
          </a:p>
          <a:p>
            <a:r>
              <a:rPr lang="en-US" sz="2400" dirty="0"/>
              <a:t>Employ a ‘working managers’ model</a:t>
            </a:r>
          </a:p>
          <a:p>
            <a:pPr lvl="1"/>
            <a:r>
              <a:rPr lang="en-US" dirty="0"/>
              <a:t>Offers continuous evaluation of methods and a qualified escalation path for KPI-impacting ‘rabbit holes’</a:t>
            </a:r>
          </a:p>
          <a:p>
            <a:r>
              <a:rPr lang="en-US" sz="2400" dirty="0"/>
              <a:t>Empower the customer and the front line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297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87507-C96B-4206-847C-18D11E43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Additional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recommendations</a:t>
            </a:r>
            <a:endParaRPr lang="en-US" sz="3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BEFB-C265-4D3B-85B5-65A657B0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654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Join the Organizational Excellence Community of Practice (</a:t>
            </a:r>
            <a:r>
              <a:rPr lang="en-US" sz="2400" dirty="0" err="1"/>
              <a:t>OECoP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Led by Clayton Taylor</a:t>
            </a:r>
          </a:p>
          <a:p>
            <a:pPr lvl="1"/>
            <a:r>
              <a:rPr lang="en-US" dirty="0"/>
              <a:t>Consider deputizing local team members</a:t>
            </a:r>
          </a:p>
          <a:p>
            <a:r>
              <a:rPr lang="en-US" sz="2400" dirty="0"/>
              <a:t>Explore Six Sigma for Service, ITIL,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Learn to use Tableau and leverage analytics.asu.edu</a:t>
            </a:r>
          </a:p>
          <a:p>
            <a:r>
              <a:rPr lang="en-US" sz="2400" dirty="0"/>
              <a:t>Understand the fundamental structures of quality systems such as ISO 9001</a:t>
            </a:r>
          </a:p>
        </p:txBody>
      </p:sp>
    </p:spTree>
    <p:extLst>
      <p:ext uri="{BB962C8B-B14F-4D97-AF65-F5344CB8AC3E}">
        <p14:creationId xmlns:p14="http://schemas.microsoft.com/office/powerpoint/2010/main" val="362612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E9846-9360-431B-AC5E-22EC926D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Polling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59DEC435-0815-409B-8956-AC4185D53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FD7081-1D5F-47F2-9323-FC4D360E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2094305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How many of you have KPIs in place that you use to drive change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How many of you have taken or are interested in process improvement training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How many of you are interested in implementing KPIs for your group</a:t>
            </a:r>
          </a:p>
        </p:txBody>
      </p:sp>
    </p:spTree>
    <p:extLst>
      <p:ext uri="{BB962C8B-B14F-4D97-AF65-F5344CB8AC3E}">
        <p14:creationId xmlns:p14="http://schemas.microsoft.com/office/powerpoint/2010/main" val="248790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6E75-37E6-4674-A9F8-681AF7DF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&amp; Audience Experiences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3133C-A284-494B-B4D2-9B169672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69536"/>
            <a:ext cx="7162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6C2179-3B7C-437A-A946-3CDB07436BF2}"/>
              </a:ext>
            </a:extLst>
          </p:cNvPr>
          <p:cNvSpPr/>
          <p:nvPr/>
        </p:nvSpPr>
        <p:spPr>
          <a:xfrm>
            <a:off x="1609871" y="2138754"/>
            <a:ext cx="584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“What gets </a:t>
            </a:r>
            <a:r>
              <a:rPr lang="en-US" sz="2400" b="1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measured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, gets </a:t>
            </a:r>
            <a:r>
              <a:rPr lang="en-US" sz="2400" b="1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managed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.”</a:t>
            </a:r>
            <a:endParaRPr lang="en-US" sz="24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1E5DE-C1C1-4075-BE28-0C8C6907CEEA}"/>
              </a:ext>
            </a:extLst>
          </p:cNvPr>
          <p:cNvSpPr txBox="1"/>
          <p:nvPr/>
        </p:nvSpPr>
        <p:spPr>
          <a:xfrm>
            <a:off x="5203504" y="3141697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-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or -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91583-A951-444B-9C19-6AD1A1CFDCBF}"/>
              </a:ext>
            </a:extLst>
          </p:cNvPr>
          <p:cNvSpPr txBox="1"/>
          <p:nvPr/>
        </p:nvSpPr>
        <p:spPr>
          <a:xfrm>
            <a:off x="8100152" y="799926"/>
            <a:ext cx="3160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token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  introductory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      quote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D7FB-E285-4193-8DC0-C11EE56A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423952" y="3358342"/>
            <a:ext cx="4376810" cy="3499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0490B-4BEA-4E3E-8745-700EDADD320D}"/>
              </a:ext>
            </a:extLst>
          </p:cNvPr>
          <p:cNvSpPr txBox="1"/>
          <p:nvPr/>
        </p:nvSpPr>
        <p:spPr>
          <a:xfrm>
            <a:off x="423952" y="6664128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Peter Drucker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588-9303-4044-85E6-6B141768B9D6}"/>
              </a:ext>
            </a:extLst>
          </p:cNvPr>
          <p:cNvSpPr/>
          <p:nvPr/>
        </p:nvSpPr>
        <p:spPr>
          <a:xfrm>
            <a:off x="3989433" y="4026750"/>
            <a:ext cx="6930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"If you can't </a:t>
            </a:r>
            <a:r>
              <a:rPr lang="en-US" sz="2400" b="1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measure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 it, you can't </a:t>
            </a:r>
            <a:r>
              <a:rPr lang="en-US" sz="2400" b="1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manage</a:t>
            </a:r>
            <a:r>
              <a:rPr lang="en-US" sz="2400" dirty="0">
                <a:solidFill>
                  <a:srgbClr val="22222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it."</a:t>
            </a:r>
            <a:endParaRPr lang="en-US" sz="24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96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18225-D9EB-495E-B8A2-7179A1EF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63432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to start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AC104C-AC5C-47C2-BA60-46C9818DD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52415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52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1C6C4-949A-4E0F-8623-6CBAE994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next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9AE0FE3-E7CF-47C4-B6EC-911336267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06280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06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1C6C4-949A-4E0F-8623-6CBAE994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What are they?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51B50-5F90-4797-AD8B-AAD86CD4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" r="1" b="1"/>
          <a:stretch/>
        </p:blipFill>
        <p:spPr>
          <a:xfrm>
            <a:off x="702768" y="1246806"/>
            <a:ext cx="5941068" cy="345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3A79-FE1F-4435-B394-B98ADC95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few common reasons to deploy KPIs</a:t>
            </a:r>
          </a:p>
          <a:p>
            <a:r>
              <a:rPr lang="en-US" sz="1700" dirty="0"/>
              <a:t>Support continuous improvement </a:t>
            </a:r>
          </a:p>
          <a:p>
            <a:r>
              <a:rPr lang="en-US" sz="1700" dirty="0"/>
              <a:t>Promote individual and organizational agility</a:t>
            </a:r>
          </a:p>
          <a:p>
            <a:r>
              <a:rPr lang="en-US" sz="1700" dirty="0"/>
              <a:t>Provide transparency to stakeholders</a:t>
            </a:r>
          </a:p>
          <a:p>
            <a:r>
              <a:rPr lang="en-US" sz="1700" dirty="0"/>
              <a:t>Identify ways to enhance capacity</a:t>
            </a:r>
          </a:p>
          <a:p>
            <a:r>
              <a:rPr lang="en-US" sz="1700" dirty="0"/>
              <a:t>Maintain financial awareness</a:t>
            </a:r>
          </a:p>
          <a:p>
            <a:r>
              <a:rPr lang="en-US" sz="1700" dirty="0"/>
              <a:t>Add resources, assign merit and promotions</a:t>
            </a:r>
          </a:p>
          <a:p>
            <a:r>
              <a:rPr lang="en-US" sz="1700" dirty="0"/>
              <a:t>Monitor adherence to best practices</a:t>
            </a:r>
          </a:p>
          <a:p>
            <a:r>
              <a:rPr lang="en-US" sz="1700" dirty="0"/>
              <a:t>Detect changes in workload type and volume</a:t>
            </a:r>
          </a:p>
        </p:txBody>
      </p:sp>
    </p:spTree>
    <p:extLst>
      <p:ext uri="{BB962C8B-B14F-4D97-AF65-F5344CB8AC3E}">
        <p14:creationId xmlns:p14="http://schemas.microsoft.com/office/powerpoint/2010/main" val="307721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0644-EE1E-4BAF-B6F0-EB757FBC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pitfalls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F4A232-52A8-497A-8FCF-9D372EB7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31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F02A-D47D-4747-B6DE-8110C859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000" dirty="0"/>
              <a:t>Degree of effort capture does not allow for meetings, micro-requests, food, restroom</a:t>
            </a:r>
          </a:p>
          <a:p>
            <a:r>
              <a:rPr lang="en-US" sz="2000" dirty="0"/>
              <a:t>Failure to collect appropriate data</a:t>
            </a:r>
          </a:p>
          <a:p>
            <a:r>
              <a:rPr lang="en-US" sz="2000" dirty="0"/>
              <a:t>Customers or staff are overly interrogated</a:t>
            </a:r>
          </a:p>
          <a:p>
            <a:r>
              <a:rPr lang="en-US" sz="2000" dirty="0"/>
              <a:t>Service agreement lacks a ‘best effort’ component</a:t>
            </a:r>
          </a:p>
          <a:p>
            <a:r>
              <a:rPr lang="en-US" sz="2000" dirty="0"/>
              <a:t>Metrics report state of affairs</a:t>
            </a:r>
          </a:p>
          <a:p>
            <a:r>
              <a:rPr lang="en-US" sz="2000" dirty="0"/>
              <a:t>Management response is mandating instead of coaching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5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0644-EE1E-4BAF-B6F0-EB757FBC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pitfalls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CD9F640-D7CD-4DCF-AD7C-4BB53DA8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15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F02A-D47D-4747-B6DE-8110C859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000" dirty="0"/>
              <a:t>Overly prescribed existence</a:t>
            </a:r>
          </a:p>
          <a:p>
            <a:pPr lvl="1"/>
            <a:r>
              <a:rPr lang="en-US" sz="1800" dirty="0"/>
              <a:t>The death of creativity among staff</a:t>
            </a:r>
          </a:p>
          <a:p>
            <a:r>
              <a:rPr lang="en-US" sz="2000" dirty="0"/>
              <a:t>Improper communication and execution</a:t>
            </a:r>
          </a:p>
          <a:p>
            <a:pPr marL="457200" lvl="1" indent="0">
              <a:buNone/>
            </a:pPr>
            <a:r>
              <a:rPr lang="en-US" sz="1600" i="1" dirty="0"/>
              <a:t>“We need you to start logging your time”</a:t>
            </a:r>
          </a:p>
          <a:p>
            <a:pPr lvl="2"/>
            <a:r>
              <a:rPr lang="en-US" sz="1600" dirty="0"/>
              <a:t>Failure to integrate the customer as the purpose</a:t>
            </a:r>
          </a:p>
          <a:p>
            <a:pPr marL="457200" lvl="1" indent="0">
              <a:buNone/>
            </a:pPr>
            <a:r>
              <a:rPr lang="en-US" sz="1600" i="1" dirty="0"/>
              <a:t>“Why are you not getting as much done”</a:t>
            </a:r>
          </a:p>
          <a:p>
            <a:pPr lvl="2"/>
            <a:r>
              <a:rPr lang="en-US" sz="1600" dirty="0"/>
              <a:t>Instills transactional thinking</a:t>
            </a:r>
          </a:p>
          <a:p>
            <a:pPr lvl="2"/>
            <a:r>
              <a:rPr lang="en-US" sz="1600" dirty="0"/>
              <a:t>Encourages cherry-picking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306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887A-5B17-41BC-BB15-565E9C27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pitfalls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9B5D09-9144-44A3-92A9-01A1EC384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600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8274-181E-4966-A5D2-F3F7B9EE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Failure to socialize and continuously improve measures</a:t>
            </a:r>
          </a:p>
          <a:p>
            <a:r>
              <a:rPr lang="en-US" sz="2000" dirty="0"/>
              <a:t>Cost vs benefit is not revisited</a:t>
            </a:r>
          </a:p>
          <a:p>
            <a:r>
              <a:rPr lang="en-US" sz="2000" dirty="0"/>
              <a:t>Work instructions are compounded instead of streamlined</a:t>
            </a:r>
          </a:p>
          <a:p>
            <a:r>
              <a:rPr lang="en-US" sz="2000" dirty="0"/>
              <a:t>Forget to baseline</a:t>
            </a:r>
          </a:p>
          <a:p>
            <a:r>
              <a:rPr lang="en-US" sz="2000" dirty="0"/>
              <a:t>Lack of proper control considerations, such as …</a:t>
            </a:r>
          </a:p>
          <a:p>
            <a:pPr lvl="1"/>
            <a:r>
              <a:rPr lang="en-US" sz="2000" dirty="0"/>
              <a:t>differing proficiency levels</a:t>
            </a:r>
          </a:p>
          <a:p>
            <a:pPr lvl="1"/>
            <a:r>
              <a:rPr lang="en-US" sz="2000" dirty="0"/>
              <a:t>workload disparity</a:t>
            </a:r>
          </a:p>
          <a:p>
            <a:pPr lvl="1"/>
            <a:r>
              <a:rPr lang="en-US" sz="2000" dirty="0"/>
              <a:t>other outcome-impacting heterogeneity</a:t>
            </a:r>
          </a:p>
        </p:txBody>
      </p:sp>
    </p:spTree>
    <p:extLst>
      <p:ext uri="{BB962C8B-B14F-4D97-AF65-F5344CB8AC3E}">
        <p14:creationId xmlns:p14="http://schemas.microsoft.com/office/powerpoint/2010/main" val="421435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867C4-94AD-4EBD-B085-31861FB1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09700"/>
            <a:ext cx="4482222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 few practical examples</a:t>
            </a:r>
            <a:endParaRPr lang="en-US" sz="5400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11FF1-7FAD-48FA-8E0B-25BB8446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27" y="2301607"/>
            <a:ext cx="4448774" cy="25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688</Words>
  <Application>Microsoft Office PowerPoint</Application>
  <PresentationFormat>Widescreen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Where to start</vt:lpstr>
      <vt:lpstr>What’s next</vt:lpstr>
      <vt:lpstr>What are they?</vt:lpstr>
      <vt:lpstr>Common pitfalls</vt:lpstr>
      <vt:lpstr>Common pitfalls</vt:lpstr>
      <vt:lpstr>Common pitfalls</vt:lpstr>
      <vt:lpstr>A few practical examples</vt:lpstr>
      <vt:lpstr>A quick aside</vt:lpstr>
      <vt:lpstr>Processing Agreements - Quantitative </vt:lpstr>
      <vt:lpstr>Sample Supporting Insight</vt:lpstr>
      <vt:lpstr>Award Activations - Quantitative</vt:lpstr>
      <vt:lpstr>Research Editing - Qualitative</vt:lpstr>
      <vt:lpstr>Further improvement</vt:lpstr>
      <vt:lpstr>Additional recommendations</vt:lpstr>
      <vt:lpstr>Polling</vt:lpstr>
      <vt:lpstr>Questions &amp; Audience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Performance Indicators</dc:title>
  <dc:creator>Sean Dudley</dc:creator>
  <cp:lastModifiedBy>Sean Dudley</cp:lastModifiedBy>
  <cp:revision>37</cp:revision>
  <dcterms:created xsi:type="dcterms:W3CDTF">2019-05-22T02:14:10Z</dcterms:created>
  <dcterms:modified xsi:type="dcterms:W3CDTF">2019-05-22T23:49:00Z</dcterms:modified>
</cp:coreProperties>
</file>