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3" r:id="rId1"/>
    <p:sldMasterId id="2147483734" r:id="rId2"/>
    <p:sldMasterId id="2147483735" r:id="rId3"/>
    <p:sldMasterId id="2147483736" r:id="rId4"/>
    <p:sldMasterId id="2147483737" r:id="rId5"/>
  </p:sldMasterIdLst>
  <p:notesMasterIdLst>
    <p:notesMasterId r:id="rId2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9144000" cy="5715000" type="screen16x10"/>
  <p:notesSz cx="7010400" cy="9296400"/>
  <p:embeddedFontLst>
    <p:embeddedFont>
      <p:font typeface="Helvetica Neue Light" panose="020B06040202020202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Roboto" panose="020B0604020202020204" charset="0"/>
      <p:regular r:id="rId38"/>
      <p:bold r:id="rId39"/>
      <p:italic r:id="rId40"/>
      <p:boldItalic r:id="rId41"/>
    </p:embeddedFont>
    <p:embeddedFont>
      <p:font typeface="Roboto Light"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627" cy="466578"/>
          </a:xfrm>
          <a:prstGeom prst="rect">
            <a:avLst/>
          </a:prstGeom>
          <a:noFill/>
          <a:ln>
            <a:noFill/>
          </a:ln>
        </p:spPr>
        <p:txBody>
          <a:bodyPr spcFirstLastPara="1" wrap="square" lIns="92100" tIns="46050" rIns="92100" bIns="4605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1172" y="0"/>
            <a:ext cx="3037627" cy="466578"/>
          </a:xfrm>
          <a:prstGeom prst="rect">
            <a:avLst/>
          </a:prstGeom>
          <a:noFill/>
          <a:ln>
            <a:noFill/>
          </a:ln>
        </p:spPr>
        <p:txBody>
          <a:bodyPr spcFirstLastPara="1" wrap="square" lIns="92100" tIns="46050" rIns="92100" bIns="4605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94887" y="1162050"/>
            <a:ext cx="5020500" cy="313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61" y="4474033"/>
            <a:ext cx="5607679" cy="3660718"/>
          </a:xfrm>
          <a:prstGeom prst="rect">
            <a:avLst/>
          </a:prstGeom>
          <a:noFill/>
          <a:ln>
            <a:noFill/>
          </a:ln>
        </p:spPr>
        <p:txBody>
          <a:bodyPr spcFirstLastPara="1" wrap="square" lIns="92100" tIns="46050" rIns="92100" bIns="4605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822"/>
            <a:ext cx="3037627" cy="466578"/>
          </a:xfrm>
          <a:prstGeom prst="rect">
            <a:avLst/>
          </a:prstGeom>
          <a:noFill/>
          <a:ln>
            <a:noFill/>
          </a:ln>
        </p:spPr>
        <p:txBody>
          <a:bodyPr spcFirstLastPara="1" wrap="square" lIns="92100" tIns="46050" rIns="92100" bIns="4605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1172" y="8829822"/>
            <a:ext cx="3037627" cy="466578"/>
          </a:xfrm>
          <a:prstGeom prst="rect">
            <a:avLst/>
          </a:prstGeom>
          <a:noFill/>
          <a:ln>
            <a:noFill/>
          </a:ln>
        </p:spPr>
        <p:txBody>
          <a:bodyPr spcFirstLastPara="1" wrap="square" lIns="92100" tIns="46050" rIns="92100" bIns="460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notes"/>
          <p:cNvSpPr txBox="1">
            <a:spLocks noGrp="1"/>
          </p:cNvSpPr>
          <p:nvPr>
            <p:ph type="body" idx="1"/>
          </p:nvPr>
        </p:nvSpPr>
        <p:spPr>
          <a:xfrm>
            <a:off x="701361" y="4474033"/>
            <a:ext cx="5607679" cy="3660718"/>
          </a:xfrm>
          <a:prstGeom prst="rect">
            <a:avLst/>
          </a:prstGeom>
          <a:noFill/>
          <a:ln>
            <a:noFill/>
          </a:ln>
        </p:spPr>
        <p:txBody>
          <a:bodyPr spcFirstLastPara="1" wrap="square" lIns="92100" tIns="46050" rIns="92100" bIns="46050" anchor="t" anchorCtr="0">
            <a:noAutofit/>
          </a:bodyPr>
          <a:lstStyle/>
          <a:p>
            <a:pPr marL="0" lvl="0" indent="0" algn="l" rtl="0">
              <a:spcBef>
                <a:spcPts val="0"/>
              </a:spcBef>
              <a:spcAft>
                <a:spcPts val="0"/>
              </a:spcAft>
              <a:buClr>
                <a:schemeClr val="dk1"/>
              </a:buClr>
              <a:buSzPts val="1100"/>
              <a:buFont typeface="Arial"/>
              <a:buNone/>
            </a:pPr>
            <a:r>
              <a:rPr lang="en-US" sz="1350">
                <a:latin typeface="Times New Roman"/>
                <a:ea typeface="Times New Roman"/>
                <a:cs typeface="Times New Roman"/>
                <a:sym typeface="Times New Roman"/>
              </a:rPr>
              <a:t>Keeping the continuous delivery of effective technology services on track is critical at ASU. Come learn how we’ve increased service delivery while shortening timelines to deploy new features, increasingly moving to an agile approach.  We’ll share highlights on key initiatives from this past year and a glimpse of what’s in store next year and beyond. As we’ve embraced the culture change necessary to fully incorporate Dr. Crow’s 8 design aspirations, we are highly focused on providing a new level of visibility into enterprise services from UTO By the Numbers, to our 1/3/5 Playbook, recent mobile app updates, blockchain initiatives and strategic partnerships including Amazon Web Services and Crowdstrike as well as a review of progress on new software services such as Zoom and Slack.</a:t>
            </a:r>
            <a:endParaRPr sz="135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35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350">
                <a:latin typeface="Times New Roman"/>
                <a:ea typeface="Times New Roman"/>
                <a:cs typeface="Times New Roman"/>
                <a:sym typeface="Times New Roman"/>
              </a:rPr>
              <a:t>Key points</a:t>
            </a:r>
            <a:endParaRPr sz="135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a:t>1.	Telling our story – How we are using UTO by the numbers to communicate UTO accomplishments</a:t>
            </a:r>
            <a:endParaRPr/>
          </a:p>
          <a:p>
            <a:pPr marL="0" lvl="0" indent="0" algn="l" rtl="0">
              <a:spcBef>
                <a:spcPts val="0"/>
              </a:spcBef>
              <a:spcAft>
                <a:spcPts val="0"/>
              </a:spcAft>
              <a:buClr>
                <a:schemeClr val="dk1"/>
              </a:buClr>
              <a:buSzPts val="1100"/>
              <a:buFont typeface="Arial"/>
              <a:buNone/>
            </a:pPr>
            <a:r>
              <a:rPr lang="en-US"/>
              <a:t>2.	Vendor Partners - critical to delivering and leading – SecureWorks slide – use SecureWorks infographic and slide-a-fy .  She will tell the story how they built a 24 X 7 SOC in Romania in just a few weeks.  0 to 60 –design -  automation – orchestration -</a:t>
            </a:r>
            <a:endParaRPr/>
          </a:p>
          <a:p>
            <a:pPr marL="0" lvl="0" indent="0" algn="l" rtl="0">
              <a:spcBef>
                <a:spcPts val="0"/>
              </a:spcBef>
              <a:spcAft>
                <a:spcPts val="0"/>
              </a:spcAft>
              <a:buClr>
                <a:schemeClr val="dk1"/>
              </a:buClr>
              <a:buSzPts val="1100"/>
              <a:buFont typeface="Arial"/>
              <a:buNone/>
            </a:pPr>
            <a:r>
              <a:rPr lang="en-US"/>
              <a:t>3.	Changing Culture – How the ISO program was developed and how to build the business support.  This is a lot about personal contact and providing focused (Unit specific) actionable information.</a:t>
            </a:r>
            <a:endParaRPr/>
          </a:p>
          <a:p>
            <a:pPr marL="0" lvl="0" indent="0" algn="l" rtl="0">
              <a:spcBef>
                <a:spcPts val="0"/>
              </a:spcBef>
              <a:spcAft>
                <a:spcPts val="0"/>
              </a:spcAft>
              <a:buClr>
                <a:schemeClr val="dk1"/>
              </a:buClr>
              <a:buSzPts val="1100"/>
              <a:buFont typeface="Arial"/>
              <a:buNone/>
            </a:pPr>
            <a:r>
              <a:rPr lang="en-US"/>
              <a:t>4.	Innovation – AWS already have this slide</a:t>
            </a:r>
            <a:endParaRPr/>
          </a:p>
          <a:p>
            <a:pPr marL="0" lvl="0" indent="0" algn="l" rtl="0">
              <a:spcBef>
                <a:spcPts val="0"/>
              </a:spcBef>
              <a:spcAft>
                <a:spcPts val="0"/>
              </a:spcAft>
              <a:buNone/>
            </a:pPr>
            <a:r>
              <a:rPr lang="en-US"/>
              <a:t>5.	Enterprise Tool – Zoom and Slack – Innovative tools enterprise tools to connect our students, faculty and staff.</a:t>
            </a:r>
            <a:endParaRPr/>
          </a:p>
        </p:txBody>
      </p:sp>
      <p:sp>
        <p:nvSpPr>
          <p:cNvPr id="314" name="Google Shape;314;p1:notes"/>
          <p:cNvSpPr txBox="1">
            <a:spLocks noGrp="1"/>
          </p:cNvSpPr>
          <p:nvPr>
            <p:ph type="sldNum" idx="12"/>
          </p:nvPr>
        </p:nvSpPr>
        <p:spPr>
          <a:xfrm>
            <a:off x="3971172" y="8829822"/>
            <a:ext cx="3037627" cy="466578"/>
          </a:xfrm>
          <a:prstGeom prst="rect">
            <a:avLst/>
          </a:prstGeom>
          <a:noFill/>
          <a:ln>
            <a:noFill/>
          </a:ln>
        </p:spPr>
        <p:txBody>
          <a:bodyPr spcFirstLastPara="1" wrap="square" lIns="92100" tIns="46050" rIns="92100" bIns="4605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163807351_0_553: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5163807351_0_553:notes"/>
          <p:cNvSpPr txBox="1">
            <a:spLocks noGrp="1"/>
          </p:cNvSpPr>
          <p:nvPr>
            <p:ph type="body" idx="1"/>
          </p:nvPr>
        </p:nvSpPr>
        <p:spPr>
          <a:xfrm>
            <a:off x="691752" y="4371769"/>
            <a:ext cx="5534100" cy="4141800"/>
          </a:xfrm>
          <a:prstGeom prst="rect">
            <a:avLst/>
          </a:prstGeom>
          <a:noFill/>
          <a:ln>
            <a:noFill/>
          </a:ln>
        </p:spPr>
        <p:txBody>
          <a:bodyPr spcFirstLastPara="1" wrap="square" lIns="92100" tIns="92100" rIns="92100" bIns="92100" anchor="t" anchorCtr="0">
            <a:noAutofit/>
          </a:bodyPr>
          <a:lstStyle/>
          <a:p>
            <a:pPr marL="0" lvl="0" indent="0" algn="l" rtl="0">
              <a:spcBef>
                <a:spcPts val="0"/>
              </a:spcBef>
              <a:spcAft>
                <a:spcPts val="0"/>
              </a:spcAft>
              <a:buNone/>
            </a:pPr>
            <a:endParaRPr sz="11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163807351_0_233: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5163807351_0_233:notes"/>
          <p:cNvSpPr txBox="1">
            <a:spLocks noGrp="1"/>
          </p:cNvSpPr>
          <p:nvPr>
            <p:ph type="body" idx="1"/>
          </p:nvPr>
        </p:nvSpPr>
        <p:spPr>
          <a:xfrm>
            <a:off x="701361" y="4474033"/>
            <a:ext cx="5607600" cy="3660600"/>
          </a:xfrm>
          <a:prstGeom prst="rect">
            <a:avLst/>
          </a:prstGeom>
          <a:noFill/>
          <a:ln>
            <a:noFill/>
          </a:ln>
        </p:spPr>
        <p:txBody>
          <a:bodyPr spcFirstLastPara="1" wrap="square" lIns="92100" tIns="46050" rIns="92100" bIns="46050" anchor="t" anchorCtr="0">
            <a:noAutofit/>
          </a:bodyPr>
          <a:lstStyle/>
          <a:p>
            <a:pPr marL="0" lvl="0" indent="0" algn="l" rtl="0">
              <a:spcBef>
                <a:spcPts val="0"/>
              </a:spcBef>
              <a:spcAft>
                <a:spcPts val="0"/>
              </a:spcAft>
              <a:buNone/>
            </a:pPr>
            <a:endParaRPr/>
          </a:p>
        </p:txBody>
      </p:sp>
      <p:sp>
        <p:nvSpPr>
          <p:cNvPr id="410" name="Google Shape;410;g5163807351_0_233:notes"/>
          <p:cNvSpPr txBox="1">
            <a:spLocks noGrp="1"/>
          </p:cNvSpPr>
          <p:nvPr>
            <p:ph type="sldNum" idx="12"/>
          </p:nvPr>
        </p:nvSpPr>
        <p:spPr>
          <a:xfrm>
            <a:off x="3971172" y="8829822"/>
            <a:ext cx="3037500" cy="466500"/>
          </a:xfrm>
          <a:prstGeom prst="rect">
            <a:avLst/>
          </a:prstGeom>
          <a:noFill/>
          <a:ln>
            <a:noFill/>
          </a:ln>
        </p:spPr>
        <p:txBody>
          <a:bodyPr spcFirstLastPara="1" wrap="square" lIns="92100" tIns="46050" rIns="92100" bIns="46050" anchor="b" anchorCtr="0">
            <a:noAutofit/>
          </a:bodyPr>
          <a:lstStyle/>
          <a:p>
            <a:pPr marL="0" lvl="0" indent="0" algn="r" rtl="0">
              <a:spcBef>
                <a:spcPts val="0"/>
              </a:spcBef>
              <a:spcAft>
                <a:spcPts val="0"/>
              </a:spcAft>
              <a:buNone/>
            </a:pPr>
            <a:fld id="{00000000-1234-1234-1234-123412341234}" type="slidenum">
              <a:rPr lang="en-US"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163807351_0_7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5163807351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163807351_0_84:notes"/>
          <p:cNvSpPr>
            <a:spLocks noGrp="1" noRot="1" noChangeAspect="1"/>
          </p:cNvSpPr>
          <p:nvPr>
            <p:ph type="sldImg" idx="2"/>
          </p:nvPr>
        </p:nvSpPr>
        <p:spPr>
          <a:xfrm>
            <a:off x="974725" y="1150938"/>
            <a:ext cx="4968875" cy="3105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5163807351_0_84:notes"/>
          <p:cNvSpPr txBox="1">
            <a:spLocks noGrp="1"/>
          </p:cNvSpPr>
          <p:nvPr>
            <p:ph type="body" idx="1"/>
          </p:nvPr>
        </p:nvSpPr>
        <p:spPr>
          <a:xfrm>
            <a:off x="691752" y="4429292"/>
            <a:ext cx="5534100" cy="3624000"/>
          </a:xfrm>
          <a:prstGeom prst="rect">
            <a:avLst/>
          </a:prstGeom>
          <a:noFill/>
          <a:ln>
            <a:noFill/>
          </a:ln>
        </p:spPr>
        <p:txBody>
          <a:bodyPr spcFirstLastPara="1" wrap="square" lIns="92100" tIns="46025" rIns="92100" bIns="46025" anchor="t" anchorCtr="0">
            <a:noAutofit/>
          </a:bodyPr>
          <a:lstStyle/>
          <a:p>
            <a:pPr marL="0" lvl="0" indent="0" algn="l" rtl="0">
              <a:spcBef>
                <a:spcPts val="0"/>
              </a:spcBef>
              <a:spcAft>
                <a:spcPts val="0"/>
              </a:spcAft>
              <a:buNone/>
            </a:pPr>
            <a:r>
              <a:rPr lang="en-US"/>
              <a:t>Per Donna Kidwell - 1. Reverse Transcript community colleges, 2. Digital Prep.  Deliverables have been the first phases of the Whitepaper, Universal Trust Network and the UL Data Model</a:t>
            </a:r>
            <a:endParaRPr/>
          </a:p>
          <a:p>
            <a:pPr marL="0" lvl="0" indent="0" algn="l" rtl="0">
              <a:spcBef>
                <a:spcPts val="0"/>
              </a:spcBef>
              <a:spcAft>
                <a:spcPts val="0"/>
              </a:spcAft>
              <a:buNone/>
            </a:pPr>
            <a:r>
              <a:rPr lang="en-US"/>
              <a:t>2 pilots, 3 deliverables </a:t>
            </a:r>
            <a:endParaRPr/>
          </a:p>
        </p:txBody>
      </p:sp>
      <p:sp>
        <p:nvSpPr>
          <p:cNvPr id="426" name="Google Shape;426;g5163807351_0_84:notes"/>
          <p:cNvSpPr txBox="1">
            <a:spLocks noGrp="1"/>
          </p:cNvSpPr>
          <p:nvPr>
            <p:ph type="sldNum" idx="12"/>
          </p:nvPr>
        </p:nvSpPr>
        <p:spPr>
          <a:xfrm>
            <a:off x="3918330" y="8741940"/>
            <a:ext cx="2997600" cy="461700"/>
          </a:xfrm>
          <a:prstGeom prst="rect">
            <a:avLst/>
          </a:prstGeom>
          <a:noFill/>
          <a:ln>
            <a:noFill/>
          </a:ln>
        </p:spPr>
        <p:txBody>
          <a:bodyPr spcFirstLastPara="1" wrap="square" lIns="92100" tIns="46025" rIns="92100" bIns="46025" anchor="b" anchorCtr="0">
            <a:noAutofit/>
          </a:bodyPr>
          <a:lstStyle/>
          <a:p>
            <a:pPr marL="0" lvl="0" indent="0" algn="r" rtl="0">
              <a:spcBef>
                <a:spcPts val="0"/>
              </a:spcBef>
              <a:spcAft>
                <a:spcPts val="0"/>
              </a:spcAft>
              <a:buNone/>
            </a:pPr>
            <a:fld id="{00000000-1234-1234-1234-123412341234}" type="slidenum">
              <a:rPr lang="en-US" sz="1400"/>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5163807351_0_625: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5163807351_0_625:notes"/>
          <p:cNvSpPr txBox="1">
            <a:spLocks noGrp="1"/>
          </p:cNvSpPr>
          <p:nvPr>
            <p:ph type="body" idx="1"/>
          </p:nvPr>
        </p:nvSpPr>
        <p:spPr>
          <a:xfrm>
            <a:off x="701361" y="4474033"/>
            <a:ext cx="5607600" cy="3660600"/>
          </a:xfrm>
          <a:prstGeom prst="rect">
            <a:avLst/>
          </a:prstGeom>
          <a:noFill/>
          <a:ln>
            <a:noFill/>
          </a:ln>
        </p:spPr>
        <p:txBody>
          <a:bodyPr spcFirstLastPara="1" wrap="square" lIns="92100" tIns="46050" rIns="92100" bIns="46050" anchor="t" anchorCtr="0">
            <a:noAutofit/>
          </a:bodyPr>
          <a:lstStyle/>
          <a:p>
            <a:pPr marL="0" lvl="0" indent="0" algn="l" rtl="0">
              <a:spcBef>
                <a:spcPts val="0"/>
              </a:spcBef>
              <a:spcAft>
                <a:spcPts val="0"/>
              </a:spcAft>
              <a:buNone/>
            </a:pPr>
            <a:endParaRPr/>
          </a:p>
        </p:txBody>
      </p:sp>
      <p:sp>
        <p:nvSpPr>
          <p:cNvPr id="436" name="Google Shape;436;g5163807351_0_625:notes"/>
          <p:cNvSpPr txBox="1">
            <a:spLocks noGrp="1"/>
          </p:cNvSpPr>
          <p:nvPr>
            <p:ph type="sldNum" idx="12"/>
          </p:nvPr>
        </p:nvSpPr>
        <p:spPr>
          <a:xfrm>
            <a:off x="3971172" y="8829822"/>
            <a:ext cx="3037500" cy="466500"/>
          </a:xfrm>
          <a:prstGeom prst="rect">
            <a:avLst/>
          </a:prstGeom>
          <a:noFill/>
          <a:ln>
            <a:noFill/>
          </a:ln>
        </p:spPr>
        <p:txBody>
          <a:bodyPr spcFirstLastPara="1" wrap="square" lIns="92100" tIns="46050" rIns="92100" bIns="46050" anchor="b" anchorCtr="0">
            <a:noAutofit/>
          </a:bodyPr>
          <a:lstStyle/>
          <a:p>
            <a:pPr marL="0" lvl="0" indent="0" algn="r" rtl="0">
              <a:spcBef>
                <a:spcPts val="0"/>
              </a:spcBef>
              <a:spcAft>
                <a:spcPts val="0"/>
              </a:spcAft>
              <a:buNone/>
            </a:pPr>
            <a:fld id="{00000000-1234-1234-1234-123412341234}" type="slidenum">
              <a:rPr lang="en-US" sz="1400"/>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163807351_0_157: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5163807351_0_157:notes"/>
          <p:cNvSpPr txBox="1">
            <a:spLocks noGrp="1"/>
          </p:cNvSpPr>
          <p:nvPr>
            <p:ph type="body" idx="1"/>
          </p:nvPr>
        </p:nvSpPr>
        <p:spPr>
          <a:xfrm>
            <a:off x="701361" y="4474033"/>
            <a:ext cx="5607600" cy="3660600"/>
          </a:xfrm>
          <a:prstGeom prst="rect">
            <a:avLst/>
          </a:prstGeom>
          <a:noFill/>
          <a:ln>
            <a:noFill/>
          </a:ln>
        </p:spPr>
        <p:txBody>
          <a:bodyPr spcFirstLastPara="1" wrap="square" lIns="92100" tIns="46050" rIns="92100" bIns="46050" anchor="t" anchorCtr="0">
            <a:noAutofit/>
          </a:bodyPr>
          <a:lstStyle/>
          <a:p>
            <a:pPr marL="0" lvl="0" indent="0" algn="l" rtl="0">
              <a:spcBef>
                <a:spcPts val="0"/>
              </a:spcBef>
              <a:spcAft>
                <a:spcPts val="0"/>
              </a:spcAft>
              <a:buNone/>
            </a:pPr>
            <a:endParaRPr/>
          </a:p>
        </p:txBody>
      </p:sp>
      <p:sp>
        <p:nvSpPr>
          <p:cNvPr id="444" name="Google Shape;444;g5163807351_0_157:notes"/>
          <p:cNvSpPr txBox="1">
            <a:spLocks noGrp="1"/>
          </p:cNvSpPr>
          <p:nvPr>
            <p:ph type="sldNum" idx="12"/>
          </p:nvPr>
        </p:nvSpPr>
        <p:spPr>
          <a:xfrm>
            <a:off x="3918330" y="8741940"/>
            <a:ext cx="2997600" cy="461700"/>
          </a:xfrm>
          <a:prstGeom prst="rect">
            <a:avLst/>
          </a:prstGeom>
          <a:noFill/>
          <a:ln>
            <a:noFill/>
          </a:ln>
        </p:spPr>
        <p:txBody>
          <a:bodyPr spcFirstLastPara="1" wrap="square" lIns="92100" tIns="46050" rIns="92100" bIns="46050" anchor="b" anchorCtr="0">
            <a:noAutofit/>
          </a:bodyPr>
          <a:lstStyle/>
          <a:p>
            <a:pPr marL="0" lvl="0" indent="0" algn="r" rtl="0">
              <a:spcBef>
                <a:spcPts val="0"/>
              </a:spcBef>
              <a:spcAft>
                <a:spcPts val="0"/>
              </a:spcAft>
              <a:buNone/>
            </a:pPr>
            <a:fld id="{00000000-1234-1234-1234-123412341234}" type="slidenum">
              <a:rPr lang="en-US"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59088d9fa4_1_10:notes"/>
          <p:cNvSpPr>
            <a:spLocks noGrp="1" noRot="1" noChangeAspect="1"/>
          </p:cNvSpPr>
          <p:nvPr>
            <p:ph type="sldImg" idx="2"/>
          </p:nvPr>
        </p:nvSpPr>
        <p:spPr>
          <a:xfrm>
            <a:off x="717550" y="696913"/>
            <a:ext cx="55768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59088d9fa4_1_10:notes"/>
          <p:cNvSpPr txBox="1">
            <a:spLocks noGrp="1"/>
          </p:cNvSpPr>
          <p:nvPr>
            <p:ph type="body" idx="1"/>
          </p:nvPr>
        </p:nvSpPr>
        <p:spPr>
          <a:xfrm>
            <a:off x="701040" y="4415790"/>
            <a:ext cx="5608200" cy="4183500"/>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163807351_0_633: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5163807351_0_633:notes"/>
          <p:cNvSpPr txBox="1">
            <a:spLocks noGrp="1"/>
          </p:cNvSpPr>
          <p:nvPr>
            <p:ph type="body" idx="1"/>
          </p:nvPr>
        </p:nvSpPr>
        <p:spPr>
          <a:xfrm>
            <a:off x="701361" y="4474033"/>
            <a:ext cx="5607600" cy="3660600"/>
          </a:xfrm>
          <a:prstGeom prst="rect">
            <a:avLst/>
          </a:prstGeom>
          <a:noFill/>
          <a:ln>
            <a:noFill/>
          </a:ln>
        </p:spPr>
        <p:txBody>
          <a:bodyPr spcFirstLastPara="1" wrap="square" lIns="92100" tIns="46050" rIns="92100" bIns="46050" anchor="t" anchorCtr="0">
            <a:noAutofit/>
          </a:bodyPr>
          <a:lstStyle/>
          <a:p>
            <a:pPr marL="0" lvl="0" indent="0" algn="l" rtl="0">
              <a:spcBef>
                <a:spcPts val="0"/>
              </a:spcBef>
              <a:spcAft>
                <a:spcPts val="0"/>
              </a:spcAft>
              <a:buNone/>
            </a:pPr>
            <a:endParaRPr/>
          </a:p>
        </p:txBody>
      </p:sp>
      <p:sp>
        <p:nvSpPr>
          <p:cNvPr id="464" name="Google Shape;464;g5163807351_0_633:notes"/>
          <p:cNvSpPr txBox="1">
            <a:spLocks noGrp="1"/>
          </p:cNvSpPr>
          <p:nvPr>
            <p:ph type="sldNum" idx="12"/>
          </p:nvPr>
        </p:nvSpPr>
        <p:spPr>
          <a:xfrm>
            <a:off x="3971172" y="8829822"/>
            <a:ext cx="3037500" cy="466500"/>
          </a:xfrm>
          <a:prstGeom prst="rect">
            <a:avLst/>
          </a:prstGeom>
          <a:noFill/>
          <a:ln>
            <a:noFill/>
          </a:ln>
        </p:spPr>
        <p:txBody>
          <a:bodyPr spcFirstLastPara="1" wrap="square" lIns="92100" tIns="46050" rIns="92100" bIns="46050" anchor="b" anchorCtr="0">
            <a:noAutofit/>
          </a:bodyPr>
          <a:lstStyle/>
          <a:p>
            <a:pPr marL="0" lvl="0" indent="0" algn="r" rtl="0">
              <a:spcBef>
                <a:spcPts val="0"/>
              </a:spcBef>
              <a:spcAft>
                <a:spcPts val="0"/>
              </a:spcAft>
              <a:buNone/>
            </a:pPr>
            <a:fld id="{00000000-1234-1234-1234-123412341234}" type="slidenum">
              <a:rPr lang="en-US" sz="1400"/>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59088d9fa4_1_112: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59088d9fa4_1_112:notes"/>
          <p:cNvSpPr txBox="1">
            <a:spLocks noGrp="1"/>
          </p:cNvSpPr>
          <p:nvPr>
            <p:ph type="body" idx="1"/>
          </p:nvPr>
        </p:nvSpPr>
        <p:spPr>
          <a:xfrm>
            <a:off x="701361" y="4474033"/>
            <a:ext cx="5607600" cy="3660600"/>
          </a:xfrm>
          <a:prstGeom prst="rect">
            <a:avLst/>
          </a:prstGeom>
          <a:noFill/>
          <a:ln>
            <a:noFill/>
          </a:ln>
        </p:spPr>
        <p:txBody>
          <a:bodyPr spcFirstLastPara="1" wrap="square" lIns="92100" tIns="46050" rIns="92100" bIns="46050" anchor="t" anchorCtr="0">
            <a:noAutofit/>
          </a:bodyPr>
          <a:lstStyle/>
          <a:p>
            <a:pPr marL="0" lvl="0" indent="0" algn="l" rtl="0">
              <a:spcBef>
                <a:spcPts val="0"/>
              </a:spcBef>
              <a:spcAft>
                <a:spcPts val="0"/>
              </a:spcAft>
              <a:buNone/>
            </a:pPr>
            <a:endParaRPr/>
          </a:p>
        </p:txBody>
      </p:sp>
      <p:sp>
        <p:nvSpPr>
          <p:cNvPr id="472" name="Google Shape;472;g59088d9fa4_1_112:notes"/>
          <p:cNvSpPr txBox="1">
            <a:spLocks noGrp="1"/>
          </p:cNvSpPr>
          <p:nvPr>
            <p:ph type="sldNum" idx="12"/>
          </p:nvPr>
        </p:nvSpPr>
        <p:spPr>
          <a:xfrm>
            <a:off x="3918330" y="8741940"/>
            <a:ext cx="2997600" cy="461700"/>
          </a:xfrm>
          <a:prstGeom prst="rect">
            <a:avLst/>
          </a:prstGeom>
          <a:noFill/>
          <a:ln>
            <a:noFill/>
          </a:ln>
        </p:spPr>
        <p:txBody>
          <a:bodyPr spcFirstLastPara="1" wrap="square" lIns="92100" tIns="46050" rIns="92100" bIns="4605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9088d9fa4_1_86: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59088d9fa4_1_86:notes"/>
          <p:cNvSpPr txBox="1">
            <a:spLocks noGrp="1"/>
          </p:cNvSpPr>
          <p:nvPr>
            <p:ph type="body" idx="1"/>
          </p:nvPr>
        </p:nvSpPr>
        <p:spPr>
          <a:xfrm>
            <a:off x="701361" y="4474033"/>
            <a:ext cx="5607600" cy="3660600"/>
          </a:xfrm>
          <a:prstGeom prst="rect">
            <a:avLst/>
          </a:prstGeom>
          <a:noFill/>
          <a:ln>
            <a:noFill/>
          </a:ln>
        </p:spPr>
        <p:txBody>
          <a:bodyPr spcFirstLastPara="1" wrap="square" lIns="92100" tIns="46050" rIns="92100" bIns="46050" anchor="t" anchorCtr="0">
            <a:noAutofit/>
          </a:bodyPr>
          <a:lstStyle/>
          <a:p>
            <a:pPr marL="0" lvl="0" indent="0" algn="l" rtl="0">
              <a:spcBef>
                <a:spcPts val="0"/>
              </a:spcBef>
              <a:spcAft>
                <a:spcPts val="0"/>
              </a:spcAft>
              <a:buNone/>
            </a:pPr>
            <a:endParaRPr/>
          </a:p>
        </p:txBody>
      </p:sp>
      <p:sp>
        <p:nvSpPr>
          <p:cNvPr id="483" name="Google Shape;483;g59088d9fa4_1_86:notes"/>
          <p:cNvSpPr txBox="1">
            <a:spLocks noGrp="1"/>
          </p:cNvSpPr>
          <p:nvPr>
            <p:ph type="sldNum" idx="12"/>
          </p:nvPr>
        </p:nvSpPr>
        <p:spPr>
          <a:xfrm>
            <a:off x="3918330" y="8741940"/>
            <a:ext cx="2997600" cy="461700"/>
          </a:xfrm>
          <a:prstGeom prst="rect">
            <a:avLst/>
          </a:prstGeom>
          <a:noFill/>
          <a:ln>
            <a:noFill/>
          </a:ln>
        </p:spPr>
        <p:txBody>
          <a:bodyPr spcFirstLastPara="1" wrap="square" lIns="92100" tIns="46050" rIns="92100" bIns="4605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5163807351_0_389:notes"/>
          <p:cNvSpPr>
            <a:spLocks noGrp="1" noRot="1" noChangeAspect="1"/>
          </p:cNvSpPr>
          <p:nvPr>
            <p:ph type="sldImg" idx="2"/>
          </p:nvPr>
        </p:nvSpPr>
        <p:spPr>
          <a:xfrm>
            <a:off x="906463" y="1236663"/>
            <a:ext cx="5106987" cy="31924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5163807351_0_389:notes"/>
          <p:cNvSpPr txBox="1">
            <a:spLocks noGrp="1"/>
          </p:cNvSpPr>
          <p:nvPr>
            <p:ph type="body" idx="1"/>
          </p:nvPr>
        </p:nvSpPr>
        <p:spPr>
          <a:xfrm>
            <a:off x="698076" y="4458361"/>
            <a:ext cx="5581500" cy="3647700"/>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5163807351_0_565: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5163807351_0_565: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5a793d86ee_0_0: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g5a793d86ee_0_0: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t" anchorCtr="0">
            <a:noAutofit/>
          </a:bodyPr>
          <a:lstStyle/>
          <a:p>
            <a:pPr marL="0" marR="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163807351_0_478: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5163807351_0_478:notes"/>
          <p:cNvSpPr txBox="1">
            <a:spLocks noGrp="1"/>
          </p:cNvSpPr>
          <p:nvPr>
            <p:ph type="body" idx="1"/>
          </p:nvPr>
        </p:nvSpPr>
        <p:spPr>
          <a:xfrm>
            <a:off x="701361" y="4474033"/>
            <a:ext cx="5607600" cy="3660600"/>
          </a:xfrm>
          <a:prstGeom prst="rect">
            <a:avLst/>
          </a:prstGeom>
          <a:noFill/>
          <a:ln>
            <a:noFill/>
          </a:ln>
        </p:spPr>
        <p:txBody>
          <a:bodyPr spcFirstLastPara="1" wrap="square" lIns="92100" tIns="46050" rIns="92100" bIns="46050" anchor="t" anchorCtr="0">
            <a:noAutofit/>
          </a:bodyPr>
          <a:lstStyle/>
          <a:p>
            <a:pPr marL="0" lvl="0" indent="0" algn="l" rtl="0">
              <a:spcBef>
                <a:spcPts val="0"/>
              </a:spcBef>
              <a:spcAft>
                <a:spcPts val="0"/>
              </a:spcAft>
              <a:buNone/>
            </a:pPr>
            <a:endParaRPr/>
          </a:p>
        </p:txBody>
      </p:sp>
      <p:sp>
        <p:nvSpPr>
          <p:cNvPr id="510" name="Google Shape;510;g5163807351_0_478:notes"/>
          <p:cNvSpPr txBox="1">
            <a:spLocks noGrp="1"/>
          </p:cNvSpPr>
          <p:nvPr>
            <p:ph type="sldNum" idx="12"/>
          </p:nvPr>
        </p:nvSpPr>
        <p:spPr>
          <a:xfrm>
            <a:off x="3918330" y="8741940"/>
            <a:ext cx="2997600" cy="461700"/>
          </a:xfrm>
          <a:prstGeom prst="rect">
            <a:avLst/>
          </a:prstGeom>
          <a:noFill/>
          <a:ln>
            <a:noFill/>
          </a:ln>
        </p:spPr>
        <p:txBody>
          <a:bodyPr spcFirstLastPara="1" wrap="square" lIns="92100" tIns="46050" rIns="92100" bIns="46050" anchor="b" anchorCtr="0">
            <a:noAutofit/>
          </a:bodyPr>
          <a:lstStyle/>
          <a:p>
            <a:pPr marL="0" lvl="0" indent="0" algn="r" rtl="0">
              <a:spcBef>
                <a:spcPts val="0"/>
              </a:spcBef>
              <a:spcAft>
                <a:spcPts val="0"/>
              </a:spcAft>
              <a:buNone/>
            </a:pPr>
            <a:fld id="{00000000-1234-1234-1234-123412341234}" type="slidenum">
              <a:rPr lang="en-US" sz="1400"/>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a5e98651b_0_0: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5a5e98651b_0_0:notes"/>
          <p:cNvSpPr txBox="1">
            <a:spLocks noGrp="1"/>
          </p:cNvSpPr>
          <p:nvPr>
            <p:ph type="body" idx="1"/>
          </p:nvPr>
        </p:nvSpPr>
        <p:spPr>
          <a:xfrm>
            <a:off x="701361" y="4474033"/>
            <a:ext cx="5607600" cy="3660600"/>
          </a:xfrm>
          <a:prstGeom prst="rect">
            <a:avLst/>
          </a:prstGeom>
          <a:noFill/>
          <a:ln>
            <a:noFill/>
          </a:ln>
        </p:spPr>
        <p:txBody>
          <a:bodyPr spcFirstLastPara="1" wrap="square" lIns="92100" tIns="46050" rIns="92100" bIns="46050" anchor="t" anchorCtr="0">
            <a:noAutofit/>
          </a:bodyPr>
          <a:lstStyle/>
          <a:p>
            <a:pPr marL="0" lvl="0" indent="0" algn="l" rtl="0">
              <a:spcBef>
                <a:spcPts val="0"/>
              </a:spcBef>
              <a:spcAft>
                <a:spcPts val="0"/>
              </a:spcAft>
              <a:buNone/>
            </a:pPr>
            <a:endParaRPr/>
          </a:p>
        </p:txBody>
      </p:sp>
      <p:sp>
        <p:nvSpPr>
          <p:cNvPr id="522" name="Google Shape;522;g5a5e98651b_0_0:notes"/>
          <p:cNvSpPr txBox="1">
            <a:spLocks noGrp="1"/>
          </p:cNvSpPr>
          <p:nvPr>
            <p:ph type="sldNum" idx="12"/>
          </p:nvPr>
        </p:nvSpPr>
        <p:spPr>
          <a:xfrm>
            <a:off x="3918330" y="8741940"/>
            <a:ext cx="2997600" cy="461700"/>
          </a:xfrm>
          <a:prstGeom prst="rect">
            <a:avLst/>
          </a:prstGeom>
          <a:noFill/>
          <a:ln>
            <a:noFill/>
          </a:ln>
        </p:spPr>
        <p:txBody>
          <a:bodyPr spcFirstLastPara="1" wrap="square" lIns="92100" tIns="46050" rIns="92100" bIns="46050" anchor="b" anchorCtr="0">
            <a:noAutofit/>
          </a:bodyPr>
          <a:lstStyle/>
          <a:p>
            <a:pPr marL="0" lvl="0" indent="0" algn="r" rtl="0">
              <a:spcBef>
                <a:spcPts val="0"/>
              </a:spcBef>
              <a:spcAft>
                <a:spcPts val="0"/>
              </a:spcAft>
              <a:buNone/>
            </a:pPr>
            <a:fld id="{00000000-1234-1234-1234-123412341234}" type="slidenum">
              <a:rPr lang="en-US" sz="1400"/>
              <a:t>23</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9:notes"/>
          <p:cNvSpPr>
            <a:spLocks noGrp="1" noRot="1" noChangeAspect="1"/>
          </p:cNvSpPr>
          <p:nvPr>
            <p:ph type="sldImg" idx="2"/>
          </p:nvPr>
        </p:nvSpPr>
        <p:spPr>
          <a:xfrm>
            <a:off x="974725" y="1150938"/>
            <a:ext cx="4968875" cy="3105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9:notes"/>
          <p:cNvSpPr txBox="1">
            <a:spLocks noGrp="1"/>
          </p:cNvSpPr>
          <p:nvPr>
            <p:ph type="body" idx="1"/>
          </p:nvPr>
        </p:nvSpPr>
        <p:spPr>
          <a:xfrm>
            <a:off x="691752" y="4429292"/>
            <a:ext cx="5534021" cy="3624117"/>
          </a:xfrm>
          <a:prstGeom prst="rect">
            <a:avLst/>
          </a:prstGeom>
          <a:noFill/>
          <a:ln>
            <a:noFill/>
          </a:ln>
        </p:spPr>
        <p:txBody>
          <a:bodyPr spcFirstLastPara="1" wrap="square" lIns="92100" tIns="46025" rIns="92100" bIns="46025" anchor="t" anchorCtr="0">
            <a:noAutofit/>
          </a:bodyPr>
          <a:lstStyle/>
          <a:p>
            <a:pPr marL="0" lvl="0" indent="0" algn="l" rtl="0">
              <a:spcBef>
                <a:spcPts val="0"/>
              </a:spcBef>
              <a:spcAft>
                <a:spcPts val="0"/>
              </a:spcAft>
              <a:buNone/>
            </a:pPr>
            <a:endParaRPr/>
          </a:p>
        </p:txBody>
      </p:sp>
      <p:sp>
        <p:nvSpPr>
          <p:cNvPr id="332" name="Google Shape;332;p9:notes"/>
          <p:cNvSpPr txBox="1">
            <a:spLocks noGrp="1"/>
          </p:cNvSpPr>
          <p:nvPr>
            <p:ph type="sldNum" idx="12"/>
          </p:nvPr>
        </p:nvSpPr>
        <p:spPr>
          <a:xfrm>
            <a:off x="3918330" y="8741940"/>
            <a:ext cx="2997595" cy="461696"/>
          </a:xfrm>
          <a:prstGeom prst="rect">
            <a:avLst/>
          </a:prstGeom>
          <a:noFill/>
          <a:ln>
            <a:noFill/>
          </a:ln>
        </p:spPr>
        <p:txBody>
          <a:bodyPr spcFirstLastPara="1" wrap="square" lIns="92100" tIns="46025" rIns="92100" bIns="4602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163807351_0_467:notes"/>
          <p:cNvSpPr>
            <a:spLocks noGrp="1" noRot="1" noChangeAspect="1"/>
          </p:cNvSpPr>
          <p:nvPr>
            <p:ph type="sldImg" idx="2"/>
          </p:nvPr>
        </p:nvSpPr>
        <p:spPr>
          <a:xfrm>
            <a:off x="995363" y="1162050"/>
            <a:ext cx="5019675" cy="3138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163807351_0_467:notes"/>
          <p:cNvSpPr txBox="1">
            <a:spLocks noGrp="1"/>
          </p:cNvSpPr>
          <p:nvPr>
            <p:ph type="body" idx="1"/>
          </p:nvPr>
        </p:nvSpPr>
        <p:spPr>
          <a:xfrm>
            <a:off x="701361" y="4474033"/>
            <a:ext cx="5607600" cy="3660600"/>
          </a:xfrm>
          <a:prstGeom prst="rect">
            <a:avLst/>
          </a:prstGeom>
        </p:spPr>
        <p:txBody>
          <a:bodyPr spcFirstLastPara="1" wrap="square" lIns="92100" tIns="46050" rIns="92100" bIns="4605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1" name="Google Shape;341;g5163807351_0_467:notes"/>
          <p:cNvSpPr txBox="1">
            <a:spLocks noGrp="1"/>
          </p:cNvSpPr>
          <p:nvPr>
            <p:ph type="sldNum" idx="12"/>
          </p:nvPr>
        </p:nvSpPr>
        <p:spPr>
          <a:xfrm>
            <a:off x="3971172" y="8829822"/>
            <a:ext cx="3037500" cy="466500"/>
          </a:xfrm>
          <a:prstGeom prst="rect">
            <a:avLst/>
          </a:prstGeom>
        </p:spPr>
        <p:txBody>
          <a:bodyPr spcFirstLastPara="1" wrap="square" lIns="92100" tIns="46050" rIns="92100" bIns="4605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81910de5c_0_77: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581910de5c_0_77:notes"/>
          <p:cNvSpPr txBox="1">
            <a:spLocks noGrp="1"/>
          </p:cNvSpPr>
          <p:nvPr>
            <p:ph type="body" idx="1"/>
          </p:nvPr>
        </p:nvSpPr>
        <p:spPr>
          <a:xfrm>
            <a:off x="701361" y="4474033"/>
            <a:ext cx="5607600" cy="3660600"/>
          </a:xfrm>
          <a:prstGeom prst="rect">
            <a:avLst/>
          </a:prstGeom>
          <a:noFill/>
          <a:ln>
            <a:noFill/>
          </a:ln>
        </p:spPr>
        <p:txBody>
          <a:bodyPr spcFirstLastPara="1" wrap="square" lIns="92100" tIns="46050" rIns="92100" bIns="46050" anchor="t" anchorCtr="0">
            <a:noAutofit/>
          </a:bodyPr>
          <a:lstStyle/>
          <a:p>
            <a:pPr marL="0" lvl="0" indent="0" algn="l" rtl="0">
              <a:spcBef>
                <a:spcPts val="0"/>
              </a:spcBef>
              <a:spcAft>
                <a:spcPts val="0"/>
              </a:spcAft>
              <a:buNone/>
            </a:pPr>
            <a:endParaRPr/>
          </a:p>
        </p:txBody>
      </p:sp>
      <p:sp>
        <p:nvSpPr>
          <p:cNvPr id="351" name="Google Shape;351;g581910de5c_0_77:notes"/>
          <p:cNvSpPr txBox="1">
            <a:spLocks noGrp="1"/>
          </p:cNvSpPr>
          <p:nvPr>
            <p:ph type="sldNum" idx="12"/>
          </p:nvPr>
        </p:nvSpPr>
        <p:spPr>
          <a:xfrm>
            <a:off x="3918330" y="8741940"/>
            <a:ext cx="2997600" cy="461700"/>
          </a:xfrm>
          <a:prstGeom prst="rect">
            <a:avLst/>
          </a:prstGeom>
          <a:noFill/>
          <a:ln>
            <a:noFill/>
          </a:ln>
        </p:spPr>
        <p:txBody>
          <a:bodyPr spcFirstLastPara="1" wrap="square" lIns="92100" tIns="46050" rIns="92100" bIns="460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163807351_0_304:notes"/>
          <p:cNvSpPr txBox="1">
            <a:spLocks noGrp="1"/>
          </p:cNvSpPr>
          <p:nvPr>
            <p:ph type="body" idx="1"/>
          </p:nvPr>
        </p:nvSpPr>
        <p:spPr>
          <a:xfrm>
            <a:off x="688513" y="4356455"/>
            <a:ext cx="5508300" cy="4127400"/>
          </a:xfrm>
          <a:prstGeom prst="rect">
            <a:avLst/>
          </a:prstGeom>
          <a:noFill/>
          <a:ln>
            <a:noFill/>
          </a:ln>
        </p:spPr>
        <p:txBody>
          <a:bodyPr spcFirstLastPara="1" wrap="square" lIns="91700" tIns="91700" rIns="91700" bIns="91700" anchor="ctr" anchorCtr="0">
            <a:noAutofit/>
          </a:bodyPr>
          <a:lstStyle/>
          <a:p>
            <a:pPr marL="635000" lvl="1" indent="-88900" algn="l" rtl="0">
              <a:spcBef>
                <a:spcPts val="0"/>
              </a:spcBef>
              <a:spcAft>
                <a:spcPts val="0"/>
              </a:spcAft>
              <a:buNone/>
            </a:pPr>
            <a:endParaRPr>
              <a:solidFill>
                <a:schemeClr val="dk1"/>
              </a:solidFill>
              <a:latin typeface="Arial"/>
              <a:ea typeface="Arial"/>
              <a:cs typeface="Arial"/>
              <a:sym typeface="Arial"/>
            </a:endParaRPr>
          </a:p>
        </p:txBody>
      </p:sp>
      <p:sp>
        <p:nvSpPr>
          <p:cNvPr id="357" name="Google Shape;357;g5163807351_0_304:notes"/>
          <p:cNvSpPr>
            <a:spLocks noGrp="1" noRot="1" noChangeAspect="1"/>
          </p:cNvSpPr>
          <p:nvPr>
            <p:ph type="sldImg" idx="2"/>
          </p:nvPr>
        </p:nvSpPr>
        <p:spPr>
          <a:xfrm>
            <a:off x="692150" y="688975"/>
            <a:ext cx="5500688" cy="34385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5163807351_0_1: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g5163807351_0_1:notes"/>
          <p:cNvSpPr txBox="1">
            <a:spLocks noGrp="1"/>
          </p:cNvSpPr>
          <p:nvPr>
            <p:ph type="body" idx="1"/>
          </p:nvPr>
        </p:nvSpPr>
        <p:spPr>
          <a:xfrm>
            <a:off x="691752" y="4371769"/>
            <a:ext cx="5534100" cy="4141800"/>
          </a:xfrm>
          <a:prstGeom prst="rect">
            <a:avLst/>
          </a:prstGeom>
          <a:noFill/>
          <a:ln>
            <a:noFill/>
          </a:ln>
        </p:spPr>
        <p:txBody>
          <a:bodyPr spcFirstLastPara="1" wrap="square" lIns="92100" tIns="92100" rIns="92100" bIns="92100" anchor="t" anchorCtr="0">
            <a:noAutofit/>
          </a:bodyPr>
          <a:lstStyle/>
          <a:p>
            <a:pPr marL="0" lvl="0" indent="0" algn="l" rtl="0">
              <a:spcBef>
                <a:spcPts val="0"/>
              </a:spcBef>
              <a:spcAft>
                <a:spcPts val="0"/>
              </a:spcAft>
              <a:buNone/>
            </a:pPr>
            <a:endParaRPr sz="11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a793c4941_2_7: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73" name="Google Shape;373;g5a793c4941_2_7:notes"/>
          <p:cNvSpPr txBox="1">
            <a:spLocks noGrp="1"/>
          </p:cNvSpPr>
          <p:nvPr>
            <p:ph type="body" idx="1"/>
          </p:nvPr>
        </p:nvSpPr>
        <p:spPr>
          <a:xfrm>
            <a:off x="691752" y="4371769"/>
            <a:ext cx="5534100" cy="4141800"/>
          </a:xfrm>
          <a:prstGeom prst="rect">
            <a:avLst/>
          </a:prstGeom>
          <a:noFill/>
          <a:ln>
            <a:noFill/>
          </a:ln>
        </p:spPr>
        <p:txBody>
          <a:bodyPr spcFirstLastPara="1" wrap="square" lIns="92100" tIns="46025" rIns="92100" bIns="46025" anchor="t" anchorCtr="0">
            <a:noAutofit/>
          </a:bodyPr>
          <a:lstStyle/>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374" name="Google Shape;374;g5a793c4941_2_7:notes"/>
          <p:cNvSpPr txBox="1">
            <a:spLocks noGrp="1"/>
          </p:cNvSpPr>
          <p:nvPr>
            <p:ph type="sldNum" idx="12"/>
          </p:nvPr>
        </p:nvSpPr>
        <p:spPr>
          <a:xfrm>
            <a:off x="3918329" y="8741940"/>
            <a:ext cx="2997600" cy="460200"/>
          </a:xfrm>
          <a:prstGeom prst="rect">
            <a:avLst/>
          </a:prstGeom>
          <a:noFill/>
          <a:ln>
            <a:noFill/>
          </a:ln>
        </p:spPr>
        <p:txBody>
          <a:bodyPr spcFirstLastPara="1" wrap="square" lIns="92100" tIns="46025" rIns="92100" bIns="46025" anchor="b" anchorCtr="0">
            <a:noAutofit/>
          </a:bodyPr>
          <a:lstStyle/>
          <a:p>
            <a:pPr marL="0" lvl="0" indent="0" algn="r" rtl="0">
              <a:spcBef>
                <a:spcPts val="0"/>
              </a:spcBef>
              <a:spcAft>
                <a:spcPts val="0"/>
              </a:spcAft>
              <a:buNone/>
            </a:pPr>
            <a:fld id="{00000000-1234-1234-1234-123412341234}" type="slidenum">
              <a:rPr lang="en-US" sz="1400">
                <a:solidFill>
                  <a:srgbClr val="000000"/>
                </a:solidFill>
                <a:latin typeface="Calibri"/>
                <a:ea typeface="Calibri"/>
                <a:cs typeface="Calibri"/>
                <a:sym typeface="Calibri"/>
              </a:rPr>
              <a:t>8</a:t>
            </a:fld>
            <a:endParaRPr sz="1400">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5a793c4941_2_80:notes"/>
          <p:cNvSpPr>
            <a:spLocks noGrp="1" noRot="1" noChangeAspect="1"/>
          </p:cNvSpPr>
          <p:nvPr>
            <p:ph type="sldImg" idx="2"/>
          </p:nvPr>
        </p:nvSpPr>
        <p:spPr>
          <a:xfrm>
            <a:off x="696913" y="690563"/>
            <a:ext cx="5522912" cy="34512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83" name="Google Shape;383;g5a793c4941_2_80:notes"/>
          <p:cNvSpPr txBox="1">
            <a:spLocks noGrp="1"/>
          </p:cNvSpPr>
          <p:nvPr>
            <p:ph type="body" idx="1"/>
          </p:nvPr>
        </p:nvSpPr>
        <p:spPr>
          <a:xfrm>
            <a:off x="691752" y="4371769"/>
            <a:ext cx="5534100" cy="4141800"/>
          </a:xfrm>
          <a:prstGeom prst="rect">
            <a:avLst/>
          </a:prstGeom>
          <a:noFill/>
          <a:ln>
            <a:noFill/>
          </a:ln>
        </p:spPr>
        <p:txBody>
          <a:bodyPr spcFirstLastPara="1" wrap="square" lIns="92100" tIns="46025" rIns="92100" bIns="46025" anchor="t" anchorCtr="0">
            <a:noAutofit/>
          </a:bodyPr>
          <a:lstStyle/>
          <a:p>
            <a:pPr marL="0" lvl="0" indent="0" algn="l" rtl="0">
              <a:spcBef>
                <a:spcPts val="0"/>
              </a:spcBef>
              <a:spcAft>
                <a:spcPts val="0"/>
              </a:spcAft>
              <a:buNone/>
            </a:pPr>
            <a:endParaRPr>
              <a:solidFill>
                <a:schemeClr val="dk1"/>
              </a:solidFill>
              <a:latin typeface="Calibri"/>
              <a:ea typeface="Calibri"/>
              <a:cs typeface="Calibri"/>
              <a:sym typeface="Calibri"/>
            </a:endParaRPr>
          </a:p>
        </p:txBody>
      </p:sp>
      <p:sp>
        <p:nvSpPr>
          <p:cNvPr id="384" name="Google Shape;384;g5a793c4941_2_80:notes"/>
          <p:cNvSpPr txBox="1">
            <a:spLocks noGrp="1"/>
          </p:cNvSpPr>
          <p:nvPr>
            <p:ph type="sldNum" idx="12"/>
          </p:nvPr>
        </p:nvSpPr>
        <p:spPr>
          <a:xfrm>
            <a:off x="3918329" y="8741940"/>
            <a:ext cx="2997600" cy="460200"/>
          </a:xfrm>
          <a:prstGeom prst="rect">
            <a:avLst/>
          </a:prstGeom>
          <a:noFill/>
          <a:ln>
            <a:noFill/>
          </a:ln>
        </p:spPr>
        <p:txBody>
          <a:bodyPr spcFirstLastPara="1" wrap="square" lIns="92100" tIns="46025" rIns="92100" bIns="46025" anchor="b" anchorCtr="0">
            <a:noAutofit/>
          </a:bodyPr>
          <a:lstStyle/>
          <a:p>
            <a:pPr marL="0" lvl="0" indent="0" algn="r" rtl="0">
              <a:spcBef>
                <a:spcPts val="0"/>
              </a:spcBef>
              <a:spcAft>
                <a:spcPts val="0"/>
              </a:spcAft>
              <a:buNone/>
            </a:pPr>
            <a:fld id="{00000000-1234-1234-1234-123412341234}" type="slidenum">
              <a:rPr lang="en-US" sz="1400">
                <a:solidFill>
                  <a:srgbClr val="000000"/>
                </a:solidFill>
                <a:latin typeface="Calibri"/>
                <a:ea typeface="Calibri"/>
                <a:cs typeface="Calibri"/>
                <a:sym typeface="Calibri"/>
              </a:rPr>
              <a:t>9</a:t>
            </a:fld>
            <a:endParaRPr sz="1400">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Intro Option 2">
  <p:cSld name="Cover Intro Option 2">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411480" y="1425806"/>
            <a:ext cx="6775800" cy="10431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chemeClr val="dk1"/>
              </a:buClr>
              <a:buSzPts val="6200"/>
              <a:buFont typeface="Arial"/>
              <a:buNone/>
              <a:defRPr sz="6200" b="1" i="0" u="none" strike="noStrike" cap="none">
                <a:solidFill>
                  <a:schemeClr val="dk1"/>
                </a:solidFill>
                <a:latin typeface="Roboto"/>
                <a:ea typeface="Roboto"/>
                <a:cs typeface="Roboto"/>
                <a:sym typeface="Roboto"/>
              </a:defRPr>
            </a:lvl1pPr>
            <a:lvl2pPr lvl="1">
              <a:spcBef>
                <a:spcPts val="0"/>
              </a:spcBef>
              <a:spcAft>
                <a:spcPts val="0"/>
              </a:spcAft>
              <a:buClr>
                <a:schemeClr val="dk1"/>
              </a:buClr>
              <a:buSzPts val="2900"/>
              <a:buFont typeface="Arial"/>
              <a:buNone/>
              <a:defRPr sz="2900" b="1">
                <a:solidFill>
                  <a:schemeClr val="dk1"/>
                </a:solidFill>
              </a:defRPr>
            </a:lvl2pPr>
            <a:lvl3pPr lvl="2">
              <a:spcBef>
                <a:spcPts val="0"/>
              </a:spcBef>
              <a:spcAft>
                <a:spcPts val="0"/>
              </a:spcAft>
              <a:buClr>
                <a:schemeClr val="dk1"/>
              </a:buClr>
              <a:buSzPts val="2900"/>
              <a:buFont typeface="Arial"/>
              <a:buNone/>
              <a:defRPr sz="2900" b="1">
                <a:solidFill>
                  <a:schemeClr val="dk1"/>
                </a:solidFill>
              </a:defRPr>
            </a:lvl3pPr>
            <a:lvl4pPr lvl="3">
              <a:spcBef>
                <a:spcPts val="0"/>
              </a:spcBef>
              <a:spcAft>
                <a:spcPts val="0"/>
              </a:spcAft>
              <a:buClr>
                <a:schemeClr val="dk1"/>
              </a:buClr>
              <a:buSzPts val="2900"/>
              <a:buFont typeface="Arial"/>
              <a:buNone/>
              <a:defRPr sz="2900" b="1">
                <a:solidFill>
                  <a:schemeClr val="dk1"/>
                </a:solidFill>
              </a:defRPr>
            </a:lvl4pPr>
            <a:lvl5pPr lvl="4">
              <a:spcBef>
                <a:spcPts val="0"/>
              </a:spcBef>
              <a:spcAft>
                <a:spcPts val="0"/>
              </a:spcAft>
              <a:buClr>
                <a:schemeClr val="dk1"/>
              </a:buClr>
              <a:buSzPts val="2900"/>
              <a:buFont typeface="Arial"/>
              <a:buNone/>
              <a:defRPr sz="2900" b="1">
                <a:solidFill>
                  <a:schemeClr val="dk1"/>
                </a:solidFill>
              </a:defRPr>
            </a:lvl5pPr>
            <a:lvl6pPr lvl="5">
              <a:spcBef>
                <a:spcPts val="0"/>
              </a:spcBef>
              <a:spcAft>
                <a:spcPts val="0"/>
              </a:spcAft>
              <a:buClr>
                <a:schemeClr val="dk1"/>
              </a:buClr>
              <a:buSzPts val="2900"/>
              <a:buFont typeface="Arial"/>
              <a:buNone/>
              <a:defRPr sz="2900" b="1">
                <a:solidFill>
                  <a:schemeClr val="dk1"/>
                </a:solidFill>
              </a:defRPr>
            </a:lvl6pPr>
            <a:lvl7pPr lvl="6">
              <a:spcBef>
                <a:spcPts val="0"/>
              </a:spcBef>
              <a:spcAft>
                <a:spcPts val="0"/>
              </a:spcAft>
              <a:buClr>
                <a:schemeClr val="dk1"/>
              </a:buClr>
              <a:buSzPts val="2900"/>
              <a:buFont typeface="Arial"/>
              <a:buNone/>
              <a:defRPr sz="2900" b="1">
                <a:solidFill>
                  <a:schemeClr val="dk1"/>
                </a:solidFill>
              </a:defRPr>
            </a:lvl7pPr>
            <a:lvl8pPr lvl="7">
              <a:spcBef>
                <a:spcPts val="0"/>
              </a:spcBef>
              <a:spcAft>
                <a:spcPts val="0"/>
              </a:spcAft>
              <a:buClr>
                <a:schemeClr val="dk1"/>
              </a:buClr>
              <a:buSzPts val="2900"/>
              <a:buFont typeface="Arial"/>
              <a:buNone/>
              <a:defRPr sz="2900" b="1">
                <a:solidFill>
                  <a:schemeClr val="dk1"/>
                </a:solidFill>
              </a:defRPr>
            </a:lvl8pPr>
            <a:lvl9pPr lvl="8">
              <a:spcBef>
                <a:spcPts val="0"/>
              </a:spcBef>
              <a:spcAft>
                <a:spcPts val="0"/>
              </a:spcAft>
              <a:buClr>
                <a:schemeClr val="dk1"/>
              </a:buClr>
              <a:buSzPts val="2900"/>
              <a:buFont typeface="Arial"/>
              <a:buNone/>
              <a:defRPr sz="2900" b="1">
                <a:solidFill>
                  <a:schemeClr val="dk1"/>
                </a:solidFill>
              </a:defRPr>
            </a:lvl9pPr>
          </a:lstStyle>
          <a:p>
            <a:endParaRPr/>
          </a:p>
        </p:txBody>
      </p:sp>
      <p:sp>
        <p:nvSpPr>
          <p:cNvPr id="14" name="Google Shape;14;p2"/>
          <p:cNvSpPr txBox="1">
            <a:spLocks noGrp="1"/>
          </p:cNvSpPr>
          <p:nvPr>
            <p:ph type="subTitle" idx="1"/>
          </p:nvPr>
        </p:nvSpPr>
        <p:spPr>
          <a:xfrm>
            <a:off x="411479" y="944880"/>
            <a:ext cx="6775800" cy="423900"/>
          </a:xfrm>
          <a:prstGeom prst="rect">
            <a:avLst/>
          </a:prstGeom>
          <a:noFill/>
          <a:ln>
            <a:noFill/>
          </a:ln>
        </p:spPr>
        <p:txBody>
          <a:bodyPr spcFirstLastPara="1" wrap="square" lIns="71100" tIns="71100" rIns="71100" bIns="71100" anchor="b" anchorCtr="0"/>
          <a:lstStyle>
            <a:lvl1pPr marR="0" lvl="0" algn="l">
              <a:lnSpc>
                <a:spcPct val="100000"/>
              </a:lnSpc>
              <a:spcBef>
                <a:spcPts val="0"/>
              </a:spcBef>
              <a:spcAft>
                <a:spcPts val="0"/>
              </a:spcAft>
              <a:buClr>
                <a:srgbClr val="000000"/>
              </a:buClr>
              <a:buSzPts val="1500"/>
              <a:buFont typeface="Arial"/>
              <a:buNone/>
              <a:defRPr sz="1500" b="1" i="0" u="none" strike="noStrike" cap="none">
                <a:solidFill>
                  <a:srgbClr val="FFC627"/>
                </a:solidFill>
                <a:latin typeface="Roboto"/>
                <a:ea typeface="Roboto"/>
                <a:cs typeface="Roboto"/>
                <a:sym typeface="Roboto"/>
              </a:defRPr>
            </a:lvl1pPr>
            <a:lvl2pPr marR="0" lvl="1"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9pPr>
          </a:lstStyle>
          <a:p>
            <a:endParaRPr/>
          </a:p>
        </p:txBody>
      </p:sp>
      <p:pic>
        <p:nvPicPr>
          <p:cNvPr id="15" name="Google Shape;15;p2"/>
          <p:cNvPicPr preferRelativeResize="0"/>
          <p:nvPr/>
        </p:nvPicPr>
        <p:blipFill rotWithShape="1">
          <a:blip r:embed="rId2">
            <a:alphaModFix/>
          </a:blip>
          <a:srcRect/>
          <a:stretch/>
        </p:blipFill>
        <p:spPr>
          <a:xfrm>
            <a:off x="311701" y="4206224"/>
            <a:ext cx="3327654" cy="102332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pter break maroon bar">
  <p:cSld name="Chapter break maroon bar">
    <p:spTree>
      <p:nvGrpSpPr>
        <p:cNvPr id="1" name="Shape 43"/>
        <p:cNvGrpSpPr/>
        <p:nvPr/>
      </p:nvGrpSpPr>
      <p:grpSpPr>
        <a:xfrm>
          <a:off x="0" y="0"/>
          <a:ext cx="0" cy="0"/>
          <a:chOff x="0" y="0"/>
          <a:chExt cx="0" cy="0"/>
        </a:xfrm>
      </p:grpSpPr>
      <p:sp>
        <p:nvSpPr>
          <p:cNvPr id="44" name="Google Shape;44;p11"/>
          <p:cNvSpPr/>
          <p:nvPr/>
        </p:nvSpPr>
        <p:spPr>
          <a:xfrm>
            <a:off x="0" y="1460500"/>
            <a:ext cx="9144000" cy="1714800"/>
          </a:xfrm>
          <a:prstGeom prst="rect">
            <a:avLst/>
          </a:prstGeom>
          <a:solidFill>
            <a:schemeClr val="accent2"/>
          </a:solidFill>
          <a:ln>
            <a:noFill/>
          </a:ln>
        </p:spPr>
        <p:txBody>
          <a:bodyPr spcFirstLastPara="1" wrap="square" lIns="126400" tIns="63175" rIns="126400" bIns="63175" anchor="ctr" anchorCtr="0">
            <a:noAutofit/>
          </a:bodyPr>
          <a:lstStyle/>
          <a:p>
            <a:pPr marL="0" marR="0" lvl="0" indent="0" algn="ctr" rtl="0">
              <a:lnSpc>
                <a:spcPct val="100000"/>
              </a:lnSpc>
              <a:spcBef>
                <a:spcPts val="0"/>
              </a:spcBef>
              <a:spcAft>
                <a:spcPts val="0"/>
              </a:spcAft>
              <a:buClr>
                <a:srgbClr val="000000"/>
              </a:buClr>
              <a:buSzPts val="3800"/>
              <a:buFont typeface="Arial"/>
              <a:buNone/>
            </a:pPr>
            <a:endParaRPr sz="3800" b="1" i="0" u="none" strike="noStrike" cap="none">
              <a:solidFill>
                <a:schemeClr val="dk2"/>
              </a:solidFill>
              <a:latin typeface="Arial"/>
              <a:ea typeface="Arial"/>
              <a:cs typeface="Arial"/>
              <a:sym typeface="Arial"/>
            </a:endParaRPr>
          </a:p>
        </p:txBody>
      </p:sp>
      <p:sp>
        <p:nvSpPr>
          <p:cNvPr id="45" name="Google Shape;45;p11"/>
          <p:cNvSpPr txBox="1">
            <a:spLocks noGrp="1"/>
          </p:cNvSpPr>
          <p:nvPr>
            <p:ph type="title"/>
          </p:nvPr>
        </p:nvSpPr>
        <p:spPr>
          <a:xfrm>
            <a:off x="381838" y="1778001"/>
            <a:ext cx="8112900" cy="1134900"/>
          </a:xfrm>
          <a:prstGeom prst="rect">
            <a:avLst/>
          </a:prstGeom>
          <a:noFill/>
          <a:ln>
            <a:noFill/>
          </a:ln>
        </p:spPr>
        <p:txBody>
          <a:bodyPr spcFirstLastPara="1" wrap="square" lIns="71100" tIns="71100" rIns="71100" bIns="71100" anchor="ctr" anchorCtr="0"/>
          <a:lstStyle>
            <a:lvl1pPr marR="0" lvl="0" algn="l">
              <a:lnSpc>
                <a:spcPct val="100000"/>
              </a:lnSpc>
              <a:spcBef>
                <a:spcPts val="0"/>
              </a:spcBef>
              <a:spcAft>
                <a:spcPts val="0"/>
              </a:spcAft>
              <a:buClr>
                <a:schemeClr val="dk1"/>
              </a:buClr>
              <a:buSzPts val="5000"/>
              <a:buFont typeface="Arial"/>
              <a:buNone/>
              <a:defRPr sz="5000" b="1" i="0" u="none" strike="noStrike" cap="none">
                <a:solidFill>
                  <a:schemeClr val="lt1"/>
                </a:solidFill>
                <a:latin typeface="Arial"/>
                <a:ea typeface="Arial"/>
                <a:cs typeface="Arial"/>
                <a:sym typeface="Arial"/>
              </a:defRPr>
            </a:lvl1pPr>
            <a:lvl2pPr marR="0" lvl="1" algn="l">
              <a:spcBef>
                <a:spcPts val="0"/>
              </a:spcBef>
              <a:spcAft>
                <a:spcPts val="0"/>
              </a:spcAft>
              <a:buClr>
                <a:schemeClr val="dk1"/>
              </a:buClr>
              <a:buSzPts val="2500"/>
              <a:buFont typeface="Arial"/>
              <a:buNone/>
              <a:defRPr sz="2500" b="1">
                <a:solidFill>
                  <a:schemeClr val="dk1"/>
                </a:solidFill>
              </a:defRPr>
            </a:lvl2pPr>
            <a:lvl3pPr marR="0" lvl="2" algn="l">
              <a:spcBef>
                <a:spcPts val="0"/>
              </a:spcBef>
              <a:spcAft>
                <a:spcPts val="0"/>
              </a:spcAft>
              <a:buClr>
                <a:schemeClr val="dk1"/>
              </a:buClr>
              <a:buSzPts val="2500"/>
              <a:buFont typeface="Arial"/>
              <a:buNone/>
              <a:defRPr sz="2500" b="1">
                <a:solidFill>
                  <a:schemeClr val="dk1"/>
                </a:solidFill>
              </a:defRPr>
            </a:lvl3pPr>
            <a:lvl4pPr marR="0" lvl="3" algn="l">
              <a:spcBef>
                <a:spcPts val="0"/>
              </a:spcBef>
              <a:spcAft>
                <a:spcPts val="0"/>
              </a:spcAft>
              <a:buClr>
                <a:schemeClr val="dk1"/>
              </a:buClr>
              <a:buSzPts val="2500"/>
              <a:buFont typeface="Arial"/>
              <a:buNone/>
              <a:defRPr sz="2500" b="1">
                <a:solidFill>
                  <a:schemeClr val="dk1"/>
                </a:solidFill>
              </a:defRPr>
            </a:lvl4pPr>
            <a:lvl5pPr marR="0" lvl="4" algn="l">
              <a:spcBef>
                <a:spcPts val="0"/>
              </a:spcBef>
              <a:spcAft>
                <a:spcPts val="0"/>
              </a:spcAft>
              <a:buClr>
                <a:schemeClr val="dk1"/>
              </a:buClr>
              <a:buSzPts val="2500"/>
              <a:buFont typeface="Arial"/>
              <a:buNone/>
              <a:defRPr sz="2500" b="1">
                <a:solidFill>
                  <a:schemeClr val="dk1"/>
                </a:solidFill>
              </a:defRPr>
            </a:lvl5pPr>
            <a:lvl6pPr marR="0" lvl="5" algn="l">
              <a:spcBef>
                <a:spcPts val="0"/>
              </a:spcBef>
              <a:spcAft>
                <a:spcPts val="0"/>
              </a:spcAft>
              <a:buClr>
                <a:schemeClr val="dk1"/>
              </a:buClr>
              <a:buSzPts val="2500"/>
              <a:buFont typeface="Arial"/>
              <a:buNone/>
              <a:defRPr sz="2500" b="1">
                <a:solidFill>
                  <a:schemeClr val="dk1"/>
                </a:solidFill>
              </a:defRPr>
            </a:lvl6pPr>
            <a:lvl7pPr marR="0" lvl="6" algn="l">
              <a:spcBef>
                <a:spcPts val="0"/>
              </a:spcBef>
              <a:spcAft>
                <a:spcPts val="0"/>
              </a:spcAft>
              <a:buClr>
                <a:schemeClr val="dk1"/>
              </a:buClr>
              <a:buSzPts val="2500"/>
              <a:buFont typeface="Arial"/>
              <a:buNone/>
              <a:defRPr sz="2500" b="1">
                <a:solidFill>
                  <a:schemeClr val="dk1"/>
                </a:solidFill>
              </a:defRPr>
            </a:lvl7pPr>
            <a:lvl8pPr marR="0" lvl="7" algn="l">
              <a:spcBef>
                <a:spcPts val="0"/>
              </a:spcBef>
              <a:spcAft>
                <a:spcPts val="0"/>
              </a:spcAft>
              <a:buClr>
                <a:schemeClr val="dk1"/>
              </a:buClr>
              <a:buSzPts val="2500"/>
              <a:buFont typeface="Arial"/>
              <a:buNone/>
              <a:defRPr sz="2500" b="1">
                <a:solidFill>
                  <a:schemeClr val="dk1"/>
                </a:solidFill>
              </a:defRPr>
            </a:lvl8pPr>
            <a:lvl9pPr marR="0" lvl="8" algn="l">
              <a:spcBef>
                <a:spcPts val="0"/>
              </a:spcBef>
              <a:spcAft>
                <a:spcPts val="0"/>
              </a:spcAft>
              <a:buClr>
                <a:schemeClr val="dk1"/>
              </a:buClr>
              <a:buSzPts val="2500"/>
              <a:buFont typeface="Arial"/>
              <a:buNone/>
              <a:defRPr sz="2500" b="1">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with 3 column 1">
  <p:cSld name="Headline with 3 column 1">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chemeClr val="dk1"/>
              </a:buClr>
              <a:buSzPts val="2900"/>
              <a:buFont typeface="Arial"/>
              <a:buNone/>
              <a:defRPr sz="2900" b="1" i="0" u="none" strike="noStrike" cap="none">
                <a:solidFill>
                  <a:schemeClr val="dk1"/>
                </a:solidFill>
                <a:latin typeface="Roboto"/>
                <a:ea typeface="Roboto"/>
                <a:cs typeface="Roboto"/>
                <a:sym typeface="Roboto"/>
              </a:defRPr>
            </a:lvl1pPr>
            <a:lvl2pPr lvl="1">
              <a:spcBef>
                <a:spcPts val="0"/>
              </a:spcBef>
              <a:spcAft>
                <a:spcPts val="0"/>
              </a:spcAft>
              <a:buClr>
                <a:schemeClr val="dk1"/>
              </a:buClr>
              <a:buSzPts val="2900"/>
              <a:buFont typeface="Arial"/>
              <a:buNone/>
              <a:defRPr sz="2900" b="1">
                <a:solidFill>
                  <a:schemeClr val="dk1"/>
                </a:solidFill>
              </a:defRPr>
            </a:lvl2pPr>
            <a:lvl3pPr lvl="2">
              <a:spcBef>
                <a:spcPts val="0"/>
              </a:spcBef>
              <a:spcAft>
                <a:spcPts val="0"/>
              </a:spcAft>
              <a:buClr>
                <a:schemeClr val="dk1"/>
              </a:buClr>
              <a:buSzPts val="2900"/>
              <a:buFont typeface="Arial"/>
              <a:buNone/>
              <a:defRPr sz="2900" b="1">
                <a:solidFill>
                  <a:schemeClr val="dk1"/>
                </a:solidFill>
              </a:defRPr>
            </a:lvl3pPr>
            <a:lvl4pPr lvl="3">
              <a:spcBef>
                <a:spcPts val="0"/>
              </a:spcBef>
              <a:spcAft>
                <a:spcPts val="0"/>
              </a:spcAft>
              <a:buClr>
                <a:schemeClr val="dk1"/>
              </a:buClr>
              <a:buSzPts val="2900"/>
              <a:buFont typeface="Arial"/>
              <a:buNone/>
              <a:defRPr sz="2900" b="1">
                <a:solidFill>
                  <a:schemeClr val="dk1"/>
                </a:solidFill>
              </a:defRPr>
            </a:lvl4pPr>
            <a:lvl5pPr lvl="4">
              <a:spcBef>
                <a:spcPts val="0"/>
              </a:spcBef>
              <a:spcAft>
                <a:spcPts val="0"/>
              </a:spcAft>
              <a:buClr>
                <a:schemeClr val="dk1"/>
              </a:buClr>
              <a:buSzPts val="2900"/>
              <a:buFont typeface="Arial"/>
              <a:buNone/>
              <a:defRPr sz="2900" b="1">
                <a:solidFill>
                  <a:schemeClr val="dk1"/>
                </a:solidFill>
              </a:defRPr>
            </a:lvl5pPr>
            <a:lvl6pPr lvl="5">
              <a:spcBef>
                <a:spcPts val="0"/>
              </a:spcBef>
              <a:spcAft>
                <a:spcPts val="0"/>
              </a:spcAft>
              <a:buClr>
                <a:schemeClr val="dk1"/>
              </a:buClr>
              <a:buSzPts val="2900"/>
              <a:buFont typeface="Arial"/>
              <a:buNone/>
              <a:defRPr sz="2900" b="1">
                <a:solidFill>
                  <a:schemeClr val="dk1"/>
                </a:solidFill>
              </a:defRPr>
            </a:lvl6pPr>
            <a:lvl7pPr lvl="6">
              <a:spcBef>
                <a:spcPts val="0"/>
              </a:spcBef>
              <a:spcAft>
                <a:spcPts val="0"/>
              </a:spcAft>
              <a:buClr>
                <a:schemeClr val="dk1"/>
              </a:buClr>
              <a:buSzPts val="2900"/>
              <a:buFont typeface="Arial"/>
              <a:buNone/>
              <a:defRPr sz="2900" b="1">
                <a:solidFill>
                  <a:schemeClr val="dk1"/>
                </a:solidFill>
              </a:defRPr>
            </a:lvl7pPr>
            <a:lvl8pPr lvl="7">
              <a:spcBef>
                <a:spcPts val="0"/>
              </a:spcBef>
              <a:spcAft>
                <a:spcPts val="0"/>
              </a:spcAft>
              <a:buClr>
                <a:schemeClr val="dk1"/>
              </a:buClr>
              <a:buSzPts val="2900"/>
              <a:buFont typeface="Arial"/>
              <a:buNone/>
              <a:defRPr sz="2900" b="1">
                <a:solidFill>
                  <a:schemeClr val="dk1"/>
                </a:solidFill>
              </a:defRPr>
            </a:lvl8pPr>
            <a:lvl9pPr lvl="8">
              <a:spcBef>
                <a:spcPts val="0"/>
              </a:spcBef>
              <a:spcAft>
                <a:spcPts val="0"/>
              </a:spcAft>
              <a:buClr>
                <a:schemeClr val="dk1"/>
              </a:buClr>
              <a:buSzPts val="2900"/>
              <a:buFont typeface="Arial"/>
              <a:buNone/>
              <a:defRPr sz="2900" b="1">
                <a:solidFill>
                  <a:schemeClr val="dk1"/>
                </a:solidFill>
              </a:defRPr>
            </a:lvl9pPr>
          </a:lstStyle>
          <a:p>
            <a:endParaRPr/>
          </a:p>
        </p:txBody>
      </p:sp>
      <p:sp>
        <p:nvSpPr>
          <p:cNvPr id="48" name="Google Shape;48;p12"/>
          <p:cNvSpPr txBox="1">
            <a:spLocks noGrp="1"/>
          </p:cNvSpPr>
          <p:nvPr>
            <p:ph type="body" idx="1"/>
          </p:nvPr>
        </p:nvSpPr>
        <p:spPr>
          <a:xfrm>
            <a:off x="6215501" y="1292251"/>
            <a:ext cx="2403600" cy="3557400"/>
          </a:xfrm>
          <a:prstGeom prst="rect">
            <a:avLst/>
          </a:prstGeom>
          <a:noFill/>
          <a:ln>
            <a:noFill/>
          </a:ln>
        </p:spPr>
        <p:txBody>
          <a:bodyPr spcFirstLastPara="1" wrap="square" lIns="71100" tIns="71100" rIns="71100" bIns="71100" anchor="t" anchorCtr="0"/>
          <a:lstStyle>
            <a:lvl1pPr marL="457200" marR="0" lvl="0" indent="-228600" algn="l">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49" name="Google Shape;49;p12"/>
          <p:cNvSpPr txBox="1">
            <a:spLocks noGrp="1"/>
          </p:cNvSpPr>
          <p:nvPr>
            <p:ph type="body" idx="2"/>
          </p:nvPr>
        </p:nvSpPr>
        <p:spPr>
          <a:xfrm>
            <a:off x="3274550" y="1316295"/>
            <a:ext cx="2403600" cy="3557400"/>
          </a:xfrm>
          <a:prstGeom prst="rect">
            <a:avLst/>
          </a:prstGeom>
          <a:noFill/>
          <a:ln>
            <a:noFill/>
          </a:ln>
        </p:spPr>
        <p:txBody>
          <a:bodyPr spcFirstLastPara="1" wrap="square" lIns="71100" tIns="71100" rIns="71100" bIns="71100" anchor="t" anchorCtr="0"/>
          <a:lstStyle>
            <a:lvl1pPr marL="457200" marR="0" lvl="0" indent="-228600" algn="l">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50" name="Google Shape;50;p12"/>
          <p:cNvSpPr txBox="1">
            <a:spLocks noGrp="1"/>
          </p:cNvSpPr>
          <p:nvPr>
            <p:ph type="body" idx="3"/>
          </p:nvPr>
        </p:nvSpPr>
        <p:spPr>
          <a:xfrm>
            <a:off x="405376" y="1338695"/>
            <a:ext cx="2403600" cy="3557400"/>
          </a:xfrm>
          <a:prstGeom prst="rect">
            <a:avLst/>
          </a:prstGeom>
          <a:noFill/>
          <a:ln>
            <a:noFill/>
          </a:ln>
        </p:spPr>
        <p:txBody>
          <a:bodyPr spcFirstLastPara="1" wrap="square" lIns="71100" tIns="71100" rIns="71100" bIns="71100" anchor="t" anchorCtr="0"/>
          <a:lstStyle>
            <a:lvl1pPr marL="457200" marR="0" lvl="0" indent="-228600" algn="l">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line with text 1">
  <p:cSld name="Headline with text 1">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chemeClr val="dk1"/>
              </a:buClr>
              <a:buSzPts val="2900"/>
              <a:buFont typeface="Arial"/>
              <a:buNone/>
              <a:defRPr sz="2900" b="1" i="0" u="none" strike="noStrike" cap="none">
                <a:solidFill>
                  <a:schemeClr val="dk1"/>
                </a:solidFill>
                <a:latin typeface="Roboto"/>
                <a:ea typeface="Roboto"/>
                <a:cs typeface="Roboto"/>
                <a:sym typeface="Roboto"/>
              </a:defRPr>
            </a:lvl1pPr>
            <a:lvl2pPr lvl="1">
              <a:spcBef>
                <a:spcPts val="0"/>
              </a:spcBef>
              <a:spcAft>
                <a:spcPts val="0"/>
              </a:spcAft>
              <a:buClr>
                <a:schemeClr val="dk1"/>
              </a:buClr>
              <a:buSzPts val="2900"/>
              <a:buFont typeface="Arial"/>
              <a:buNone/>
              <a:defRPr sz="2900" b="1">
                <a:solidFill>
                  <a:schemeClr val="dk1"/>
                </a:solidFill>
              </a:defRPr>
            </a:lvl2pPr>
            <a:lvl3pPr lvl="2">
              <a:spcBef>
                <a:spcPts val="0"/>
              </a:spcBef>
              <a:spcAft>
                <a:spcPts val="0"/>
              </a:spcAft>
              <a:buClr>
                <a:schemeClr val="dk1"/>
              </a:buClr>
              <a:buSzPts val="2900"/>
              <a:buFont typeface="Arial"/>
              <a:buNone/>
              <a:defRPr sz="2900" b="1">
                <a:solidFill>
                  <a:schemeClr val="dk1"/>
                </a:solidFill>
              </a:defRPr>
            </a:lvl3pPr>
            <a:lvl4pPr lvl="3">
              <a:spcBef>
                <a:spcPts val="0"/>
              </a:spcBef>
              <a:spcAft>
                <a:spcPts val="0"/>
              </a:spcAft>
              <a:buClr>
                <a:schemeClr val="dk1"/>
              </a:buClr>
              <a:buSzPts val="2900"/>
              <a:buFont typeface="Arial"/>
              <a:buNone/>
              <a:defRPr sz="2900" b="1">
                <a:solidFill>
                  <a:schemeClr val="dk1"/>
                </a:solidFill>
              </a:defRPr>
            </a:lvl4pPr>
            <a:lvl5pPr lvl="4">
              <a:spcBef>
                <a:spcPts val="0"/>
              </a:spcBef>
              <a:spcAft>
                <a:spcPts val="0"/>
              </a:spcAft>
              <a:buClr>
                <a:schemeClr val="dk1"/>
              </a:buClr>
              <a:buSzPts val="2900"/>
              <a:buFont typeface="Arial"/>
              <a:buNone/>
              <a:defRPr sz="2900" b="1">
                <a:solidFill>
                  <a:schemeClr val="dk1"/>
                </a:solidFill>
              </a:defRPr>
            </a:lvl5pPr>
            <a:lvl6pPr lvl="5">
              <a:spcBef>
                <a:spcPts val="0"/>
              </a:spcBef>
              <a:spcAft>
                <a:spcPts val="0"/>
              </a:spcAft>
              <a:buClr>
                <a:schemeClr val="dk1"/>
              </a:buClr>
              <a:buSzPts val="2900"/>
              <a:buFont typeface="Arial"/>
              <a:buNone/>
              <a:defRPr sz="2900" b="1">
                <a:solidFill>
                  <a:schemeClr val="dk1"/>
                </a:solidFill>
              </a:defRPr>
            </a:lvl6pPr>
            <a:lvl7pPr lvl="6">
              <a:spcBef>
                <a:spcPts val="0"/>
              </a:spcBef>
              <a:spcAft>
                <a:spcPts val="0"/>
              </a:spcAft>
              <a:buClr>
                <a:schemeClr val="dk1"/>
              </a:buClr>
              <a:buSzPts val="2900"/>
              <a:buFont typeface="Arial"/>
              <a:buNone/>
              <a:defRPr sz="2900" b="1">
                <a:solidFill>
                  <a:schemeClr val="dk1"/>
                </a:solidFill>
              </a:defRPr>
            </a:lvl7pPr>
            <a:lvl8pPr lvl="7">
              <a:spcBef>
                <a:spcPts val="0"/>
              </a:spcBef>
              <a:spcAft>
                <a:spcPts val="0"/>
              </a:spcAft>
              <a:buClr>
                <a:schemeClr val="dk1"/>
              </a:buClr>
              <a:buSzPts val="2900"/>
              <a:buFont typeface="Arial"/>
              <a:buNone/>
              <a:defRPr sz="2900" b="1">
                <a:solidFill>
                  <a:schemeClr val="dk1"/>
                </a:solidFill>
              </a:defRPr>
            </a:lvl8pPr>
            <a:lvl9pPr lvl="8">
              <a:spcBef>
                <a:spcPts val="0"/>
              </a:spcBef>
              <a:spcAft>
                <a:spcPts val="0"/>
              </a:spcAft>
              <a:buClr>
                <a:schemeClr val="dk1"/>
              </a:buClr>
              <a:buSzPts val="2900"/>
              <a:buFont typeface="Arial"/>
              <a:buNone/>
              <a:defRPr sz="2900" b="1">
                <a:solidFill>
                  <a:schemeClr val="dk1"/>
                </a:solidFill>
              </a:defRPr>
            </a:lvl9pPr>
          </a:lstStyle>
          <a:p>
            <a:endParaRPr/>
          </a:p>
        </p:txBody>
      </p:sp>
      <p:sp>
        <p:nvSpPr>
          <p:cNvPr id="53" name="Google Shape;53;p13"/>
          <p:cNvSpPr txBox="1">
            <a:spLocks noGrp="1"/>
          </p:cNvSpPr>
          <p:nvPr>
            <p:ph type="body" idx="1"/>
          </p:nvPr>
        </p:nvSpPr>
        <p:spPr>
          <a:xfrm>
            <a:off x="311697" y="1338695"/>
            <a:ext cx="7820400" cy="3557400"/>
          </a:xfrm>
          <a:prstGeom prst="rect">
            <a:avLst/>
          </a:prstGeom>
          <a:noFill/>
          <a:ln>
            <a:noFill/>
          </a:ln>
        </p:spPr>
        <p:txBody>
          <a:bodyPr spcFirstLastPara="1" wrap="square" lIns="71100" tIns="71100" rIns="71100" bIns="71100" anchor="t" anchorCtr="0"/>
          <a:lstStyle>
            <a:lvl1pPr marL="457200" marR="0" lvl="0" indent="-228600" algn="l">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chemeClr val="dk1"/>
              </a:buClr>
              <a:buSzPts val="3700"/>
              <a:buFont typeface="Arial"/>
              <a:buNone/>
              <a:defRPr sz="37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3700"/>
              <a:buFont typeface="Arial"/>
              <a:buNone/>
              <a:defRPr sz="3700" b="1">
                <a:solidFill>
                  <a:schemeClr val="dk1"/>
                </a:solidFill>
              </a:defRPr>
            </a:lvl2pPr>
            <a:lvl3pPr lvl="2">
              <a:spcBef>
                <a:spcPts val="0"/>
              </a:spcBef>
              <a:spcAft>
                <a:spcPts val="0"/>
              </a:spcAft>
              <a:buClr>
                <a:schemeClr val="dk1"/>
              </a:buClr>
              <a:buSzPts val="3700"/>
              <a:buFont typeface="Arial"/>
              <a:buNone/>
              <a:defRPr sz="3700" b="1">
                <a:solidFill>
                  <a:schemeClr val="dk1"/>
                </a:solidFill>
              </a:defRPr>
            </a:lvl3pPr>
            <a:lvl4pPr lvl="3">
              <a:spcBef>
                <a:spcPts val="0"/>
              </a:spcBef>
              <a:spcAft>
                <a:spcPts val="0"/>
              </a:spcAft>
              <a:buClr>
                <a:schemeClr val="dk1"/>
              </a:buClr>
              <a:buSzPts val="3700"/>
              <a:buFont typeface="Arial"/>
              <a:buNone/>
              <a:defRPr sz="3700" b="1">
                <a:solidFill>
                  <a:schemeClr val="dk1"/>
                </a:solidFill>
              </a:defRPr>
            </a:lvl4pPr>
            <a:lvl5pPr lvl="4">
              <a:spcBef>
                <a:spcPts val="0"/>
              </a:spcBef>
              <a:spcAft>
                <a:spcPts val="0"/>
              </a:spcAft>
              <a:buClr>
                <a:schemeClr val="dk1"/>
              </a:buClr>
              <a:buSzPts val="3700"/>
              <a:buFont typeface="Arial"/>
              <a:buNone/>
              <a:defRPr sz="3700" b="1">
                <a:solidFill>
                  <a:schemeClr val="dk1"/>
                </a:solidFill>
              </a:defRPr>
            </a:lvl5pPr>
            <a:lvl6pPr lvl="5">
              <a:spcBef>
                <a:spcPts val="0"/>
              </a:spcBef>
              <a:spcAft>
                <a:spcPts val="0"/>
              </a:spcAft>
              <a:buClr>
                <a:schemeClr val="dk1"/>
              </a:buClr>
              <a:buSzPts val="3700"/>
              <a:buFont typeface="Arial"/>
              <a:buNone/>
              <a:defRPr sz="3700" b="1">
                <a:solidFill>
                  <a:schemeClr val="dk1"/>
                </a:solidFill>
              </a:defRPr>
            </a:lvl6pPr>
            <a:lvl7pPr lvl="6">
              <a:spcBef>
                <a:spcPts val="0"/>
              </a:spcBef>
              <a:spcAft>
                <a:spcPts val="0"/>
              </a:spcAft>
              <a:buClr>
                <a:schemeClr val="dk1"/>
              </a:buClr>
              <a:buSzPts val="3700"/>
              <a:buFont typeface="Arial"/>
              <a:buNone/>
              <a:defRPr sz="3700" b="1">
                <a:solidFill>
                  <a:schemeClr val="dk1"/>
                </a:solidFill>
              </a:defRPr>
            </a:lvl7pPr>
            <a:lvl8pPr lvl="7">
              <a:spcBef>
                <a:spcPts val="0"/>
              </a:spcBef>
              <a:spcAft>
                <a:spcPts val="0"/>
              </a:spcAft>
              <a:buClr>
                <a:schemeClr val="dk1"/>
              </a:buClr>
              <a:buSzPts val="3700"/>
              <a:buFont typeface="Arial"/>
              <a:buNone/>
              <a:defRPr sz="3700" b="1">
                <a:solidFill>
                  <a:schemeClr val="dk1"/>
                </a:solidFill>
              </a:defRPr>
            </a:lvl8pPr>
            <a:lvl9pPr lvl="8">
              <a:spcBef>
                <a:spcPts val="0"/>
              </a:spcBef>
              <a:spcAft>
                <a:spcPts val="0"/>
              </a:spcAft>
              <a:buClr>
                <a:schemeClr val="dk1"/>
              </a:buClr>
              <a:buSzPts val="3700"/>
              <a:buFont typeface="Arial"/>
              <a:buNone/>
              <a:defRPr sz="3700" b="1">
                <a:solidFill>
                  <a:schemeClr val="dk1"/>
                </a:solidFill>
              </a:defRPr>
            </a:lvl9pPr>
          </a:lstStyle>
          <a:p>
            <a:endParaRPr/>
          </a:p>
        </p:txBody>
      </p:sp>
      <p:sp>
        <p:nvSpPr>
          <p:cNvPr id="56" name="Google Shape;56;p14"/>
          <p:cNvSpPr/>
          <p:nvPr/>
        </p:nvSpPr>
        <p:spPr>
          <a:xfrm>
            <a:off x="-19225" y="1955778"/>
            <a:ext cx="9163200" cy="3820800"/>
          </a:xfrm>
          <a:prstGeom prst="rect">
            <a:avLst/>
          </a:prstGeom>
          <a:solidFill>
            <a:schemeClr val="accent1"/>
          </a:solidFill>
          <a:ln>
            <a:noFill/>
          </a:ln>
        </p:spPr>
        <p:txBody>
          <a:bodyPr spcFirstLastPara="1" wrap="square" lIns="94800" tIns="94800" rIns="94800" bIns="948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line with text" type="titleOnly">
  <p:cSld name="TITLE_ONLY">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chemeClr val="dk1"/>
              </a:buClr>
              <a:buSzPts val="2900"/>
              <a:buFont typeface="Arial"/>
              <a:buNone/>
              <a:defRPr sz="2900" b="1" i="0" u="none" strike="noStrike" cap="none">
                <a:solidFill>
                  <a:schemeClr val="dk1"/>
                </a:solidFill>
                <a:latin typeface="Roboto"/>
                <a:ea typeface="Roboto"/>
                <a:cs typeface="Roboto"/>
                <a:sym typeface="Roboto"/>
              </a:defRPr>
            </a:lvl1pPr>
            <a:lvl2pPr lvl="1">
              <a:spcBef>
                <a:spcPts val="0"/>
              </a:spcBef>
              <a:spcAft>
                <a:spcPts val="0"/>
              </a:spcAft>
              <a:buClr>
                <a:schemeClr val="dk1"/>
              </a:buClr>
              <a:buSzPts val="2900"/>
              <a:buFont typeface="Arial"/>
              <a:buNone/>
              <a:defRPr sz="2900" b="1">
                <a:solidFill>
                  <a:schemeClr val="dk1"/>
                </a:solidFill>
              </a:defRPr>
            </a:lvl2pPr>
            <a:lvl3pPr lvl="2">
              <a:spcBef>
                <a:spcPts val="0"/>
              </a:spcBef>
              <a:spcAft>
                <a:spcPts val="0"/>
              </a:spcAft>
              <a:buClr>
                <a:schemeClr val="dk1"/>
              </a:buClr>
              <a:buSzPts val="2900"/>
              <a:buFont typeface="Arial"/>
              <a:buNone/>
              <a:defRPr sz="2900" b="1">
                <a:solidFill>
                  <a:schemeClr val="dk1"/>
                </a:solidFill>
              </a:defRPr>
            </a:lvl3pPr>
            <a:lvl4pPr lvl="3">
              <a:spcBef>
                <a:spcPts val="0"/>
              </a:spcBef>
              <a:spcAft>
                <a:spcPts val="0"/>
              </a:spcAft>
              <a:buClr>
                <a:schemeClr val="dk1"/>
              </a:buClr>
              <a:buSzPts val="2900"/>
              <a:buFont typeface="Arial"/>
              <a:buNone/>
              <a:defRPr sz="2900" b="1">
                <a:solidFill>
                  <a:schemeClr val="dk1"/>
                </a:solidFill>
              </a:defRPr>
            </a:lvl4pPr>
            <a:lvl5pPr lvl="4">
              <a:spcBef>
                <a:spcPts val="0"/>
              </a:spcBef>
              <a:spcAft>
                <a:spcPts val="0"/>
              </a:spcAft>
              <a:buClr>
                <a:schemeClr val="dk1"/>
              </a:buClr>
              <a:buSzPts val="2900"/>
              <a:buFont typeface="Arial"/>
              <a:buNone/>
              <a:defRPr sz="2900" b="1">
                <a:solidFill>
                  <a:schemeClr val="dk1"/>
                </a:solidFill>
              </a:defRPr>
            </a:lvl5pPr>
            <a:lvl6pPr lvl="5">
              <a:spcBef>
                <a:spcPts val="0"/>
              </a:spcBef>
              <a:spcAft>
                <a:spcPts val="0"/>
              </a:spcAft>
              <a:buClr>
                <a:schemeClr val="dk1"/>
              </a:buClr>
              <a:buSzPts val="2900"/>
              <a:buFont typeface="Arial"/>
              <a:buNone/>
              <a:defRPr sz="2900" b="1">
                <a:solidFill>
                  <a:schemeClr val="dk1"/>
                </a:solidFill>
              </a:defRPr>
            </a:lvl6pPr>
            <a:lvl7pPr lvl="6">
              <a:spcBef>
                <a:spcPts val="0"/>
              </a:spcBef>
              <a:spcAft>
                <a:spcPts val="0"/>
              </a:spcAft>
              <a:buClr>
                <a:schemeClr val="dk1"/>
              </a:buClr>
              <a:buSzPts val="2900"/>
              <a:buFont typeface="Arial"/>
              <a:buNone/>
              <a:defRPr sz="2900" b="1">
                <a:solidFill>
                  <a:schemeClr val="dk1"/>
                </a:solidFill>
              </a:defRPr>
            </a:lvl7pPr>
            <a:lvl8pPr lvl="7">
              <a:spcBef>
                <a:spcPts val="0"/>
              </a:spcBef>
              <a:spcAft>
                <a:spcPts val="0"/>
              </a:spcAft>
              <a:buClr>
                <a:schemeClr val="dk1"/>
              </a:buClr>
              <a:buSzPts val="2900"/>
              <a:buFont typeface="Arial"/>
              <a:buNone/>
              <a:defRPr sz="2900" b="1">
                <a:solidFill>
                  <a:schemeClr val="dk1"/>
                </a:solidFill>
              </a:defRPr>
            </a:lvl8pPr>
            <a:lvl9pPr lvl="8">
              <a:spcBef>
                <a:spcPts val="0"/>
              </a:spcBef>
              <a:spcAft>
                <a:spcPts val="0"/>
              </a:spcAft>
              <a:buClr>
                <a:schemeClr val="dk1"/>
              </a:buClr>
              <a:buSzPts val="2900"/>
              <a:buFont typeface="Arial"/>
              <a:buNone/>
              <a:defRPr sz="2900" b="1">
                <a:solidFill>
                  <a:schemeClr val="dk1"/>
                </a:solidFill>
              </a:defRPr>
            </a:lvl9pPr>
          </a:lstStyle>
          <a:p>
            <a:endParaRPr/>
          </a:p>
        </p:txBody>
      </p:sp>
      <p:sp>
        <p:nvSpPr>
          <p:cNvPr id="59" name="Google Shape;59;p15"/>
          <p:cNvSpPr txBox="1">
            <a:spLocks noGrp="1"/>
          </p:cNvSpPr>
          <p:nvPr>
            <p:ph type="body" idx="1"/>
          </p:nvPr>
        </p:nvSpPr>
        <p:spPr>
          <a:xfrm>
            <a:off x="100575" y="1338695"/>
            <a:ext cx="8031600" cy="3557400"/>
          </a:xfrm>
          <a:prstGeom prst="rect">
            <a:avLst/>
          </a:prstGeom>
          <a:noFill/>
          <a:ln>
            <a:noFill/>
          </a:ln>
        </p:spPr>
        <p:txBody>
          <a:bodyPr spcFirstLastPara="1" wrap="square" lIns="71100" tIns="71100" rIns="71100" bIns="71100" anchor="t" anchorCtr="0"/>
          <a:lstStyle>
            <a:lvl1pPr marL="457200" marR="0" lvl="0" indent="-228600" algn="l">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line with 3 column">
  <p:cSld name="Headline with 3 column">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chemeClr val="dk1"/>
              </a:buClr>
              <a:buSzPts val="2900"/>
              <a:buFont typeface="Arial"/>
              <a:buNone/>
              <a:defRPr sz="2900" b="1" i="0" u="none" strike="noStrike" cap="none">
                <a:solidFill>
                  <a:schemeClr val="dk1"/>
                </a:solidFill>
                <a:latin typeface="Roboto"/>
                <a:ea typeface="Roboto"/>
                <a:cs typeface="Roboto"/>
                <a:sym typeface="Roboto"/>
              </a:defRPr>
            </a:lvl1pPr>
            <a:lvl2pPr lvl="1">
              <a:spcBef>
                <a:spcPts val="0"/>
              </a:spcBef>
              <a:spcAft>
                <a:spcPts val="0"/>
              </a:spcAft>
              <a:buClr>
                <a:schemeClr val="dk1"/>
              </a:buClr>
              <a:buSzPts val="2900"/>
              <a:buFont typeface="Arial"/>
              <a:buNone/>
              <a:defRPr sz="2900" b="1">
                <a:solidFill>
                  <a:schemeClr val="dk1"/>
                </a:solidFill>
              </a:defRPr>
            </a:lvl2pPr>
            <a:lvl3pPr lvl="2">
              <a:spcBef>
                <a:spcPts val="0"/>
              </a:spcBef>
              <a:spcAft>
                <a:spcPts val="0"/>
              </a:spcAft>
              <a:buClr>
                <a:schemeClr val="dk1"/>
              </a:buClr>
              <a:buSzPts val="2900"/>
              <a:buFont typeface="Arial"/>
              <a:buNone/>
              <a:defRPr sz="2900" b="1">
                <a:solidFill>
                  <a:schemeClr val="dk1"/>
                </a:solidFill>
              </a:defRPr>
            </a:lvl3pPr>
            <a:lvl4pPr lvl="3">
              <a:spcBef>
                <a:spcPts val="0"/>
              </a:spcBef>
              <a:spcAft>
                <a:spcPts val="0"/>
              </a:spcAft>
              <a:buClr>
                <a:schemeClr val="dk1"/>
              </a:buClr>
              <a:buSzPts val="2900"/>
              <a:buFont typeface="Arial"/>
              <a:buNone/>
              <a:defRPr sz="2900" b="1">
                <a:solidFill>
                  <a:schemeClr val="dk1"/>
                </a:solidFill>
              </a:defRPr>
            </a:lvl4pPr>
            <a:lvl5pPr lvl="4">
              <a:spcBef>
                <a:spcPts val="0"/>
              </a:spcBef>
              <a:spcAft>
                <a:spcPts val="0"/>
              </a:spcAft>
              <a:buClr>
                <a:schemeClr val="dk1"/>
              </a:buClr>
              <a:buSzPts val="2900"/>
              <a:buFont typeface="Arial"/>
              <a:buNone/>
              <a:defRPr sz="2900" b="1">
                <a:solidFill>
                  <a:schemeClr val="dk1"/>
                </a:solidFill>
              </a:defRPr>
            </a:lvl5pPr>
            <a:lvl6pPr lvl="5">
              <a:spcBef>
                <a:spcPts val="0"/>
              </a:spcBef>
              <a:spcAft>
                <a:spcPts val="0"/>
              </a:spcAft>
              <a:buClr>
                <a:schemeClr val="dk1"/>
              </a:buClr>
              <a:buSzPts val="2900"/>
              <a:buFont typeface="Arial"/>
              <a:buNone/>
              <a:defRPr sz="2900" b="1">
                <a:solidFill>
                  <a:schemeClr val="dk1"/>
                </a:solidFill>
              </a:defRPr>
            </a:lvl6pPr>
            <a:lvl7pPr lvl="6">
              <a:spcBef>
                <a:spcPts val="0"/>
              </a:spcBef>
              <a:spcAft>
                <a:spcPts val="0"/>
              </a:spcAft>
              <a:buClr>
                <a:schemeClr val="dk1"/>
              </a:buClr>
              <a:buSzPts val="2900"/>
              <a:buFont typeface="Arial"/>
              <a:buNone/>
              <a:defRPr sz="2900" b="1">
                <a:solidFill>
                  <a:schemeClr val="dk1"/>
                </a:solidFill>
              </a:defRPr>
            </a:lvl7pPr>
            <a:lvl8pPr lvl="7">
              <a:spcBef>
                <a:spcPts val="0"/>
              </a:spcBef>
              <a:spcAft>
                <a:spcPts val="0"/>
              </a:spcAft>
              <a:buClr>
                <a:schemeClr val="dk1"/>
              </a:buClr>
              <a:buSzPts val="2900"/>
              <a:buFont typeface="Arial"/>
              <a:buNone/>
              <a:defRPr sz="2900" b="1">
                <a:solidFill>
                  <a:schemeClr val="dk1"/>
                </a:solidFill>
              </a:defRPr>
            </a:lvl8pPr>
            <a:lvl9pPr lvl="8">
              <a:spcBef>
                <a:spcPts val="0"/>
              </a:spcBef>
              <a:spcAft>
                <a:spcPts val="0"/>
              </a:spcAft>
              <a:buClr>
                <a:schemeClr val="dk1"/>
              </a:buClr>
              <a:buSzPts val="2900"/>
              <a:buFont typeface="Arial"/>
              <a:buNone/>
              <a:defRPr sz="2900" b="1">
                <a:solidFill>
                  <a:schemeClr val="dk1"/>
                </a:solidFill>
              </a:defRPr>
            </a:lvl9pPr>
          </a:lstStyle>
          <a:p>
            <a:endParaRPr/>
          </a:p>
        </p:txBody>
      </p:sp>
      <p:sp>
        <p:nvSpPr>
          <p:cNvPr id="62" name="Google Shape;62;p16"/>
          <p:cNvSpPr txBox="1">
            <a:spLocks noGrp="1"/>
          </p:cNvSpPr>
          <p:nvPr>
            <p:ph type="body" idx="1"/>
          </p:nvPr>
        </p:nvSpPr>
        <p:spPr>
          <a:xfrm>
            <a:off x="6215501" y="1292251"/>
            <a:ext cx="2403600" cy="3557400"/>
          </a:xfrm>
          <a:prstGeom prst="rect">
            <a:avLst/>
          </a:prstGeom>
          <a:noFill/>
          <a:ln>
            <a:noFill/>
          </a:ln>
        </p:spPr>
        <p:txBody>
          <a:bodyPr spcFirstLastPara="1" wrap="square" lIns="71100" tIns="71100" rIns="71100" bIns="71100" anchor="t" anchorCtr="0"/>
          <a:lstStyle>
            <a:lvl1pPr marL="457200" marR="0" lvl="0" indent="-228600" algn="l">
              <a:lnSpc>
                <a:spcPct val="115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914400" marR="0" lvl="1"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63" name="Google Shape;63;p16"/>
          <p:cNvSpPr txBox="1">
            <a:spLocks noGrp="1"/>
          </p:cNvSpPr>
          <p:nvPr>
            <p:ph type="body" idx="2"/>
          </p:nvPr>
        </p:nvSpPr>
        <p:spPr>
          <a:xfrm>
            <a:off x="3274550" y="1316295"/>
            <a:ext cx="2403600" cy="3557400"/>
          </a:xfrm>
          <a:prstGeom prst="rect">
            <a:avLst/>
          </a:prstGeom>
          <a:noFill/>
          <a:ln>
            <a:noFill/>
          </a:ln>
        </p:spPr>
        <p:txBody>
          <a:bodyPr spcFirstLastPara="1" wrap="square" lIns="71100" tIns="71100" rIns="71100" bIns="71100" anchor="t" anchorCtr="0"/>
          <a:lstStyle>
            <a:lvl1pPr marL="457200" marR="0" lvl="0" indent="-228600" algn="l">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64" name="Google Shape;64;p16"/>
          <p:cNvSpPr txBox="1">
            <a:spLocks noGrp="1"/>
          </p:cNvSpPr>
          <p:nvPr>
            <p:ph type="body" idx="3"/>
          </p:nvPr>
        </p:nvSpPr>
        <p:spPr>
          <a:xfrm>
            <a:off x="405376" y="1338695"/>
            <a:ext cx="2403600" cy="3557400"/>
          </a:xfrm>
          <a:prstGeom prst="rect">
            <a:avLst/>
          </a:prstGeom>
          <a:noFill/>
          <a:ln>
            <a:noFill/>
          </a:ln>
        </p:spPr>
        <p:txBody>
          <a:bodyPr spcFirstLastPara="1" wrap="square" lIns="71100" tIns="71100" rIns="71100" bIns="71100" anchor="t" anchorCtr="0"/>
          <a:lstStyle>
            <a:lvl1pPr marL="457200" marR="0" lvl="0" indent="-228600" algn="l">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65"/>
        <p:cNvGrpSpPr/>
        <p:nvPr/>
      </p:nvGrpSpPr>
      <p:grpSpPr>
        <a:xfrm>
          <a:off x="0" y="0"/>
          <a:ext cx="0" cy="0"/>
          <a:chOff x="0" y="0"/>
          <a:chExt cx="0" cy="0"/>
        </a:xfrm>
      </p:grpSpPr>
      <p:sp>
        <p:nvSpPr>
          <p:cNvPr id="66" name="Google Shape;66;p17"/>
          <p:cNvSpPr txBox="1">
            <a:spLocks noGrp="1"/>
          </p:cNvSpPr>
          <p:nvPr>
            <p:ph type="subTitle" idx="1"/>
          </p:nvPr>
        </p:nvSpPr>
        <p:spPr>
          <a:xfrm>
            <a:off x="311701" y="1117028"/>
            <a:ext cx="7508700" cy="3966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9pPr>
          </a:lstStyle>
          <a:p>
            <a:endParaRPr/>
          </a:p>
        </p:txBody>
      </p:sp>
      <p:sp>
        <p:nvSpPr>
          <p:cNvPr id="67" name="Google Shape;67;p17"/>
          <p:cNvSpPr txBox="1">
            <a:spLocks noGrp="1"/>
          </p:cNvSpPr>
          <p:nvPr>
            <p:ph type="title"/>
          </p:nvPr>
        </p:nvSpPr>
        <p:spPr>
          <a:xfrm>
            <a:off x="311701" y="1256472"/>
            <a:ext cx="8520600" cy="6363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chemeClr val="dk1"/>
              </a:buClr>
              <a:buSzPts val="7500"/>
              <a:buFont typeface="Arial"/>
              <a:buNone/>
              <a:defRPr sz="75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900"/>
              <a:buFont typeface="Arial"/>
              <a:buNone/>
              <a:defRPr sz="2900" b="1">
                <a:solidFill>
                  <a:schemeClr val="dk1"/>
                </a:solidFill>
              </a:defRPr>
            </a:lvl2pPr>
            <a:lvl3pPr lvl="2">
              <a:spcBef>
                <a:spcPts val="0"/>
              </a:spcBef>
              <a:spcAft>
                <a:spcPts val="0"/>
              </a:spcAft>
              <a:buClr>
                <a:schemeClr val="dk1"/>
              </a:buClr>
              <a:buSzPts val="2900"/>
              <a:buFont typeface="Arial"/>
              <a:buNone/>
              <a:defRPr sz="2900" b="1">
                <a:solidFill>
                  <a:schemeClr val="dk1"/>
                </a:solidFill>
              </a:defRPr>
            </a:lvl3pPr>
            <a:lvl4pPr lvl="3">
              <a:spcBef>
                <a:spcPts val="0"/>
              </a:spcBef>
              <a:spcAft>
                <a:spcPts val="0"/>
              </a:spcAft>
              <a:buClr>
                <a:schemeClr val="dk1"/>
              </a:buClr>
              <a:buSzPts val="2900"/>
              <a:buFont typeface="Arial"/>
              <a:buNone/>
              <a:defRPr sz="2900" b="1">
                <a:solidFill>
                  <a:schemeClr val="dk1"/>
                </a:solidFill>
              </a:defRPr>
            </a:lvl4pPr>
            <a:lvl5pPr lvl="4">
              <a:spcBef>
                <a:spcPts val="0"/>
              </a:spcBef>
              <a:spcAft>
                <a:spcPts val="0"/>
              </a:spcAft>
              <a:buClr>
                <a:schemeClr val="dk1"/>
              </a:buClr>
              <a:buSzPts val="2900"/>
              <a:buFont typeface="Arial"/>
              <a:buNone/>
              <a:defRPr sz="2900" b="1">
                <a:solidFill>
                  <a:schemeClr val="dk1"/>
                </a:solidFill>
              </a:defRPr>
            </a:lvl5pPr>
            <a:lvl6pPr lvl="5">
              <a:spcBef>
                <a:spcPts val="0"/>
              </a:spcBef>
              <a:spcAft>
                <a:spcPts val="0"/>
              </a:spcAft>
              <a:buClr>
                <a:schemeClr val="dk1"/>
              </a:buClr>
              <a:buSzPts val="2900"/>
              <a:buFont typeface="Arial"/>
              <a:buNone/>
              <a:defRPr sz="2900" b="1">
                <a:solidFill>
                  <a:schemeClr val="dk1"/>
                </a:solidFill>
              </a:defRPr>
            </a:lvl6pPr>
            <a:lvl7pPr lvl="6">
              <a:spcBef>
                <a:spcPts val="0"/>
              </a:spcBef>
              <a:spcAft>
                <a:spcPts val="0"/>
              </a:spcAft>
              <a:buClr>
                <a:schemeClr val="dk1"/>
              </a:buClr>
              <a:buSzPts val="2900"/>
              <a:buFont typeface="Arial"/>
              <a:buNone/>
              <a:defRPr sz="2900" b="1">
                <a:solidFill>
                  <a:schemeClr val="dk1"/>
                </a:solidFill>
              </a:defRPr>
            </a:lvl7pPr>
            <a:lvl8pPr lvl="7">
              <a:spcBef>
                <a:spcPts val="0"/>
              </a:spcBef>
              <a:spcAft>
                <a:spcPts val="0"/>
              </a:spcAft>
              <a:buClr>
                <a:schemeClr val="dk1"/>
              </a:buClr>
              <a:buSzPts val="2900"/>
              <a:buFont typeface="Arial"/>
              <a:buNone/>
              <a:defRPr sz="2900" b="1">
                <a:solidFill>
                  <a:schemeClr val="dk1"/>
                </a:solidFill>
              </a:defRPr>
            </a:lvl8pPr>
            <a:lvl9pPr lvl="8">
              <a:spcBef>
                <a:spcPts val="0"/>
              </a:spcBef>
              <a:spcAft>
                <a:spcPts val="0"/>
              </a:spcAft>
              <a:buClr>
                <a:schemeClr val="dk1"/>
              </a:buClr>
              <a:buSzPts val="2900"/>
              <a:buFont typeface="Arial"/>
              <a:buNone/>
              <a:defRPr sz="2900" b="1">
                <a:solidFill>
                  <a:schemeClr val="dk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ll out plus image">
  <p:cSld name="Call out plus image">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218900" y="254417"/>
            <a:ext cx="1860300" cy="25989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1900"/>
              <a:buFont typeface="Arial"/>
              <a:buNone/>
              <a:defRPr sz="1900" b="1">
                <a:solidFill>
                  <a:schemeClr val="dk1"/>
                </a:solidFill>
              </a:defRPr>
            </a:lvl2pPr>
            <a:lvl3pPr lvl="2">
              <a:spcBef>
                <a:spcPts val="0"/>
              </a:spcBef>
              <a:spcAft>
                <a:spcPts val="0"/>
              </a:spcAft>
              <a:buClr>
                <a:schemeClr val="dk1"/>
              </a:buClr>
              <a:buSzPts val="1900"/>
              <a:buFont typeface="Arial"/>
              <a:buNone/>
              <a:defRPr sz="1900" b="1">
                <a:solidFill>
                  <a:schemeClr val="dk1"/>
                </a:solidFill>
              </a:defRPr>
            </a:lvl3pPr>
            <a:lvl4pPr lvl="3">
              <a:spcBef>
                <a:spcPts val="0"/>
              </a:spcBef>
              <a:spcAft>
                <a:spcPts val="0"/>
              </a:spcAft>
              <a:buClr>
                <a:schemeClr val="dk1"/>
              </a:buClr>
              <a:buSzPts val="1900"/>
              <a:buFont typeface="Arial"/>
              <a:buNone/>
              <a:defRPr sz="1900" b="1">
                <a:solidFill>
                  <a:schemeClr val="dk1"/>
                </a:solidFill>
              </a:defRPr>
            </a:lvl4pPr>
            <a:lvl5pPr lvl="4">
              <a:spcBef>
                <a:spcPts val="0"/>
              </a:spcBef>
              <a:spcAft>
                <a:spcPts val="0"/>
              </a:spcAft>
              <a:buClr>
                <a:schemeClr val="dk1"/>
              </a:buClr>
              <a:buSzPts val="1900"/>
              <a:buFont typeface="Arial"/>
              <a:buNone/>
              <a:defRPr sz="1900" b="1">
                <a:solidFill>
                  <a:schemeClr val="dk1"/>
                </a:solidFill>
              </a:defRPr>
            </a:lvl5pPr>
            <a:lvl6pPr lvl="5">
              <a:spcBef>
                <a:spcPts val="0"/>
              </a:spcBef>
              <a:spcAft>
                <a:spcPts val="0"/>
              </a:spcAft>
              <a:buClr>
                <a:schemeClr val="dk1"/>
              </a:buClr>
              <a:buSzPts val="1900"/>
              <a:buFont typeface="Arial"/>
              <a:buNone/>
              <a:defRPr sz="1900" b="1">
                <a:solidFill>
                  <a:schemeClr val="dk1"/>
                </a:solidFill>
              </a:defRPr>
            </a:lvl6pPr>
            <a:lvl7pPr lvl="6">
              <a:spcBef>
                <a:spcPts val="0"/>
              </a:spcBef>
              <a:spcAft>
                <a:spcPts val="0"/>
              </a:spcAft>
              <a:buClr>
                <a:schemeClr val="dk1"/>
              </a:buClr>
              <a:buSzPts val="1900"/>
              <a:buFont typeface="Arial"/>
              <a:buNone/>
              <a:defRPr sz="1900" b="1">
                <a:solidFill>
                  <a:schemeClr val="dk1"/>
                </a:solidFill>
              </a:defRPr>
            </a:lvl7pPr>
            <a:lvl8pPr lvl="7">
              <a:spcBef>
                <a:spcPts val="0"/>
              </a:spcBef>
              <a:spcAft>
                <a:spcPts val="0"/>
              </a:spcAft>
              <a:buClr>
                <a:schemeClr val="dk1"/>
              </a:buClr>
              <a:buSzPts val="1900"/>
              <a:buFont typeface="Arial"/>
              <a:buNone/>
              <a:defRPr sz="1900" b="1">
                <a:solidFill>
                  <a:schemeClr val="dk1"/>
                </a:solidFill>
              </a:defRPr>
            </a:lvl8pPr>
            <a:lvl9pPr lvl="8">
              <a:spcBef>
                <a:spcPts val="0"/>
              </a:spcBef>
              <a:spcAft>
                <a:spcPts val="0"/>
              </a:spcAft>
              <a:buClr>
                <a:schemeClr val="dk1"/>
              </a:buClr>
              <a:buSzPts val="1900"/>
              <a:buFont typeface="Arial"/>
              <a:buNone/>
              <a:defRPr sz="1900" b="1">
                <a:solidFill>
                  <a:schemeClr val="dk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old chapter break or bold statement gold 2">
  <p:cSld name="Gold chapter break or bold statement gold 2">
    <p:bg>
      <p:bgPr>
        <a:solidFill>
          <a:schemeClr val="accent1"/>
        </a:solidFill>
        <a:effectLst/>
      </p:bgPr>
    </p:bg>
    <p:spTree>
      <p:nvGrpSpPr>
        <p:cNvPr id="1" name="Shape 70"/>
        <p:cNvGrpSpPr/>
        <p:nvPr/>
      </p:nvGrpSpPr>
      <p:grpSpPr>
        <a:xfrm>
          <a:off x="0" y="0"/>
          <a:ext cx="0" cy="0"/>
          <a:chOff x="0" y="0"/>
          <a:chExt cx="0" cy="0"/>
        </a:xfrm>
      </p:grpSpPr>
      <p:sp>
        <p:nvSpPr>
          <p:cNvPr id="71" name="Google Shape;71;p19"/>
          <p:cNvSpPr txBox="1">
            <a:spLocks noGrp="1"/>
          </p:cNvSpPr>
          <p:nvPr>
            <p:ph type="title"/>
          </p:nvPr>
        </p:nvSpPr>
        <p:spPr>
          <a:xfrm>
            <a:off x="311701" y="1425806"/>
            <a:ext cx="8520600" cy="6363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chemeClr val="dk1"/>
              </a:buClr>
              <a:buSzPts val="7500"/>
              <a:buFont typeface="Arial"/>
              <a:buNone/>
              <a:defRPr sz="75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900"/>
              <a:buFont typeface="Arial"/>
              <a:buNone/>
              <a:defRPr sz="2900" b="1">
                <a:solidFill>
                  <a:schemeClr val="dk1"/>
                </a:solidFill>
              </a:defRPr>
            </a:lvl2pPr>
            <a:lvl3pPr lvl="2">
              <a:spcBef>
                <a:spcPts val="0"/>
              </a:spcBef>
              <a:spcAft>
                <a:spcPts val="0"/>
              </a:spcAft>
              <a:buClr>
                <a:schemeClr val="dk1"/>
              </a:buClr>
              <a:buSzPts val="2900"/>
              <a:buFont typeface="Arial"/>
              <a:buNone/>
              <a:defRPr sz="2900" b="1">
                <a:solidFill>
                  <a:schemeClr val="dk1"/>
                </a:solidFill>
              </a:defRPr>
            </a:lvl3pPr>
            <a:lvl4pPr lvl="3">
              <a:spcBef>
                <a:spcPts val="0"/>
              </a:spcBef>
              <a:spcAft>
                <a:spcPts val="0"/>
              </a:spcAft>
              <a:buClr>
                <a:schemeClr val="dk1"/>
              </a:buClr>
              <a:buSzPts val="2900"/>
              <a:buFont typeface="Arial"/>
              <a:buNone/>
              <a:defRPr sz="2900" b="1">
                <a:solidFill>
                  <a:schemeClr val="dk1"/>
                </a:solidFill>
              </a:defRPr>
            </a:lvl4pPr>
            <a:lvl5pPr lvl="4">
              <a:spcBef>
                <a:spcPts val="0"/>
              </a:spcBef>
              <a:spcAft>
                <a:spcPts val="0"/>
              </a:spcAft>
              <a:buClr>
                <a:schemeClr val="dk1"/>
              </a:buClr>
              <a:buSzPts val="2900"/>
              <a:buFont typeface="Arial"/>
              <a:buNone/>
              <a:defRPr sz="2900" b="1">
                <a:solidFill>
                  <a:schemeClr val="dk1"/>
                </a:solidFill>
              </a:defRPr>
            </a:lvl5pPr>
            <a:lvl6pPr lvl="5">
              <a:spcBef>
                <a:spcPts val="0"/>
              </a:spcBef>
              <a:spcAft>
                <a:spcPts val="0"/>
              </a:spcAft>
              <a:buClr>
                <a:schemeClr val="dk1"/>
              </a:buClr>
              <a:buSzPts val="2900"/>
              <a:buFont typeface="Arial"/>
              <a:buNone/>
              <a:defRPr sz="2900" b="1">
                <a:solidFill>
                  <a:schemeClr val="dk1"/>
                </a:solidFill>
              </a:defRPr>
            </a:lvl6pPr>
            <a:lvl7pPr lvl="6">
              <a:spcBef>
                <a:spcPts val="0"/>
              </a:spcBef>
              <a:spcAft>
                <a:spcPts val="0"/>
              </a:spcAft>
              <a:buClr>
                <a:schemeClr val="dk1"/>
              </a:buClr>
              <a:buSzPts val="2900"/>
              <a:buFont typeface="Arial"/>
              <a:buNone/>
              <a:defRPr sz="2900" b="1">
                <a:solidFill>
                  <a:schemeClr val="dk1"/>
                </a:solidFill>
              </a:defRPr>
            </a:lvl7pPr>
            <a:lvl8pPr lvl="7">
              <a:spcBef>
                <a:spcPts val="0"/>
              </a:spcBef>
              <a:spcAft>
                <a:spcPts val="0"/>
              </a:spcAft>
              <a:buClr>
                <a:schemeClr val="dk1"/>
              </a:buClr>
              <a:buSzPts val="2900"/>
              <a:buFont typeface="Arial"/>
              <a:buNone/>
              <a:defRPr sz="2900" b="1">
                <a:solidFill>
                  <a:schemeClr val="dk1"/>
                </a:solidFill>
              </a:defRPr>
            </a:lvl8pPr>
            <a:lvl9pPr lvl="8">
              <a:spcBef>
                <a:spcPts val="0"/>
              </a:spcBef>
              <a:spcAft>
                <a:spcPts val="0"/>
              </a:spcAft>
              <a:buClr>
                <a:schemeClr val="dk1"/>
              </a:buClr>
              <a:buSzPts val="2900"/>
              <a:buFont typeface="Arial"/>
              <a:buNone/>
              <a:defRPr sz="2900" b="1">
                <a:solidFill>
                  <a:schemeClr val="dk1"/>
                </a:solidFill>
              </a:defRPr>
            </a:lvl9pPr>
          </a:lstStyle>
          <a:p>
            <a:endParaRPr/>
          </a:p>
        </p:txBody>
      </p:sp>
      <p:sp>
        <p:nvSpPr>
          <p:cNvPr id="72" name="Google Shape;72;p19"/>
          <p:cNvSpPr txBox="1">
            <a:spLocks noGrp="1"/>
          </p:cNvSpPr>
          <p:nvPr>
            <p:ph type="subTitle" idx="1"/>
          </p:nvPr>
        </p:nvSpPr>
        <p:spPr>
          <a:xfrm>
            <a:off x="436825" y="1117028"/>
            <a:ext cx="7508700" cy="3966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1pPr>
            <a:lvl2pPr marR="0" lvl="1" algn="l">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Intro Option 2">
  <p:cSld name="Cover Intro Option 2">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a:off x="311700" y="1425806"/>
            <a:ext cx="8520600" cy="636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78" name="Google Shape;78;p21"/>
          <p:cNvSpPr txBox="1">
            <a:spLocks noGrp="1"/>
          </p:cNvSpPr>
          <p:nvPr>
            <p:ph type="subTitle" idx="1"/>
          </p:nvPr>
        </p:nvSpPr>
        <p:spPr>
          <a:xfrm>
            <a:off x="360625" y="1117028"/>
            <a:ext cx="7508700" cy="396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79" name="Google Shape;79;p21"/>
          <p:cNvPicPr preferRelativeResize="0"/>
          <p:nvPr/>
        </p:nvPicPr>
        <p:blipFill rotWithShape="1">
          <a:blip r:embed="rId2">
            <a:alphaModFix/>
          </a:blip>
          <a:srcRect/>
          <a:stretch/>
        </p:blipFill>
        <p:spPr>
          <a:xfrm>
            <a:off x="167375" y="4221581"/>
            <a:ext cx="3464700" cy="10683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
        <p:cNvGrpSpPr/>
        <p:nvPr/>
      </p:nvGrpSpPr>
      <p:grpSpPr>
        <a:xfrm>
          <a:off x="0" y="0"/>
          <a:ext cx="0" cy="0"/>
          <a:chOff x="0" y="0"/>
          <a:chExt cx="0" cy="0"/>
        </a:xfrm>
      </p:grpSpPr>
      <p:sp>
        <p:nvSpPr>
          <p:cNvPr id="17" name="Google Shape;17;p3"/>
          <p:cNvSpPr/>
          <p:nvPr/>
        </p:nvSpPr>
        <p:spPr>
          <a:xfrm>
            <a:off x="3778758" y="0"/>
            <a:ext cx="5365200" cy="5714700"/>
          </a:xfrm>
          <a:prstGeom prst="rect">
            <a:avLst/>
          </a:prstGeom>
          <a:solidFill>
            <a:schemeClr val="accent1"/>
          </a:solidFill>
          <a:ln>
            <a:noFill/>
          </a:ln>
        </p:spPr>
        <p:txBody>
          <a:bodyPr spcFirstLastPara="1" wrap="square" lIns="94800" tIns="94800" rIns="94800" bIns="948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8" name="Google Shape;18;p3"/>
          <p:cNvSpPr txBox="1">
            <a:spLocks noGrp="1"/>
          </p:cNvSpPr>
          <p:nvPr>
            <p:ph type="title"/>
          </p:nvPr>
        </p:nvSpPr>
        <p:spPr>
          <a:xfrm>
            <a:off x="265501" y="1370193"/>
            <a:ext cx="3238800" cy="2653200"/>
          </a:xfrm>
          <a:prstGeom prst="rect">
            <a:avLst/>
          </a:prstGeom>
          <a:noFill/>
          <a:ln>
            <a:noFill/>
          </a:ln>
        </p:spPr>
        <p:txBody>
          <a:bodyPr spcFirstLastPara="1" wrap="square" lIns="71100" tIns="71100" rIns="71100" bIns="71100" anchor="ctr" anchorCtr="0"/>
          <a:lstStyle>
            <a:lvl1pPr marR="0" lvl="0" algn="l">
              <a:lnSpc>
                <a:spcPct val="100000"/>
              </a:lnSpc>
              <a:spcBef>
                <a:spcPts val="0"/>
              </a:spcBef>
              <a:spcAft>
                <a:spcPts val="0"/>
              </a:spcAft>
              <a:buClr>
                <a:schemeClr val="dk1"/>
              </a:buClr>
              <a:buSzPts val="4400"/>
              <a:buFont typeface="Arial"/>
              <a:buNone/>
              <a:defRPr sz="4400" b="1" i="0" u="none" strike="noStrike" cap="none">
                <a:solidFill>
                  <a:schemeClr val="dk1"/>
                </a:solidFill>
                <a:latin typeface="Roboto"/>
                <a:ea typeface="Roboto"/>
                <a:cs typeface="Roboto"/>
                <a:sym typeface="Roboto"/>
              </a:defRPr>
            </a:lvl1pPr>
            <a:lvl2pPr lvl="1" algn="ctr">
              <a:spcBef>
                <a:spcPts val="0"/>
              </a:spcBef>
              <a:spcAft>
                <a:spcPts val="0"/>
              </a:spcAft>
              <a:buClr>
                <a:schemeClr val="dk1"/>
              </a:buClr>
              <a:buSzPts val="4400"/>
              <a:buFont typeface="Arial"/>
              <a:buNone/>
              <a:defRPr sz="4400" b="1">
                <a:solidFill>
                  <a:schemeClr val="dk1"/>
                </a:solidFill>
              </a:defRPr>
            </a:lvl2pPr>
            <a:lvl3pPr lvl="2" algn="ctr">
              <a:spcBef>
                <a:spcPts val="0"/>
              </a:spcBef>
              <a:spcAft>
                <a:spcPts val="0"/>
              </a:spcAft>
              <a:buClr>
                <a:schemeClr val="dk1"/>
              </a:buClr>
              <a:buSzPts val="4400"/>
              <a:buFont typeface="Arial"/>
              <a:buNone/>
              <a:defRPr sz="4400" b="1">
                <a:solidFill>
                  <a:schemeClr val="dk1"/>
                </a:solidFill>
              </a:defRPr>
            </a:lvl3pPr>
            <a:lvl4pPr lvl="3" algn="ctr">
              <a:spcBef>
                <a:spcPts val="0"/>
              </a:spcBef>
              <a:spcAft>
                <a:spcPts val="0"/>
              </a:spcAft>
              <a:buClr>
                <a:schemeClr val="dk1"/>
              </a:buClr>
              <a:buSzPts val="4400"/>
              <a:buFont typeface="Arial"/>
              <a:buNone/>
              <a:defRPr sz="4400" b="1">
                <a:solidFill>
                  <a:schemeClr val="dk1"/>
                </a:solidFill>
              </a:defRPr>
            </a:lvl4pPr>
            <a:lvl5pPr lvl="4" algn="ctr">
              <a:spcBef>
                <a:spcPts val="0"/>
              </a:spcBef>
              <a:spcAft>
                <a:spcPts val="0"/>
              </a:spcAft>
              <a:buClr>
                <a:schemeClr val="dk1"/>
              </a:buClr>
              <a:buSzPts val="4400"/>
              <a:buFont typeface="Arial"/>
              <a:buNone/>
              <a:defRPr sz="4400" b="1">
                <a:solidFill>
                  <a:schemeClr val="dk1"/>
                </a:solidFill>
              </a:defRPr>
            </a:lvl5pPr>
            <a:lvl6pPr lvl="5" algn="ctr">
              <a:spcBef>
                <a:spcPts val="0"/>
              </a:spcBef>
              <a:spcAft>
                <a:spcPts val="0"/>
              </a:spcAft>
              <a:buClr>
                <a:schemeClr val="dk1"/>
              </a:buClr>
              <a:buSzPts val="4400"/>
              <a:buFont typeface="Arial"/>
              <a:buNone/>
              <a:defRPr sz="4400" b="1">
                <a:solidFill>
                  <a:schemeClr val="dk1"/>
                </a:solidFill>
              </a:defRPr>
            </a:lvl6pPr>
            <a:lvl7pPr lvl="6" algn="ctr">
              <a:spcBef>
                <a:spcPts val="0"/>
              </a:spcBef>
              <a:spcAft>
                <a:spcPts val="0"/>
              </a:spcAft>
              <a:buClr>
                <a:schemeClr val="dk1"/>
              </a:buClr>
              <a:buSzPts val="4400"/>
              <a:buFont typeface="Arial"/>
              <a:buNone/>
              <a:defRPr sz="4400" b="1">
                <a:solidFill>
                  <a:schemeClr val="dk1"/>
                </a:solidFill>
              </a:defRPr>
            </a:lvl7pPr>
            <a:lvl8pPr lvl="7" algn="ctr">
              <a:spcBef>
                <a:spcPts val="0"/>
              </a:spcBef>
              <a:spcAft>
                <a:spcPts val="0"/>
              </a:spcAft>
              <a:buClr>
                <a:schemeClr val="dk1"/>
              </a:buClr>
              <a:buSzPts val="4400"/>
              <a:buFont typeface="Arial"/>
              <a:buNone/>
              <a:defRPr sz="4400" b="1">
                <a:solidFill>
                  <a:schemeClr val="dk1"/>
                </a:solidFill>
              </a:defRPr>
            </a:lvl8pPr>
            <a:lvl9pPr lvl="8" algn="ctr">
              <a:spcBef>
                <a:spcPts val="0"/>
              </a:spcBef>
              <a:spcAft>
                <a:spcPts val="0"/>
              </a:spcAft>
              <a:buClr>
                <a:schemeClr val="dk1"/>
              </a:buClr>
              <a:buSzPts val="4400"/>
              <a:buFont typeface="Arial"/>
              <a:buNone/>
              <a:defRPr sz="4400" b="1">
                <a:solidFill>
                  <a:schemeClr val="dk1"/>
                </a:solidFill>
              </a:defRPr>
            </a:lvl9pPr>
          </a:lstStyle>
          <a:p>
            <a:endParaRPr/>
          </a:p>
        </p:txBody>
      </p:sp>
      <p:sp>
        <p:nvSpPr>
          <p:cNvPr id="19" name="Google Shape;19;p3"/>
          <p:cNvSpPr txBox="1">
            <a:spLocks noGrp="1"/>
          </p:cNvSpPr>
          <p:nvPr>
            <p:ph type="body" idx="1"/>
          </p:nvPr>
        </p:nvSpPr>
        <p:spPr>
          <a:xfrm>
            <a:off x="4471416" y="804528"/>
            <a:ext cx="4305000" cy="4105800"/>
          </a:xfrm>
          <a:prstGeom prst="rect">
            <a:avLst/>
          </a:prstGeom>
          <a:noFill/>
          <a:ln>
            <a:noFill/>
          </a:ln>
        </p:spPr>
        <p:txBody>
          <a:bodyPr spcFirstLastPara="1" wrap="square" lIns="71100" tIns="71100" rIns="71100" bIns="71100" anchor="ctr" anchorCtr="0"/>
          <a:lstStyle>
            <a:lvl1pPr marL="457200" marR="0" lvl="0" indent="-228600" algn="l">
              <a:lnSpc>
                <a:spcPct val="115000"/>
              </a:lnSpc>
              <a:spcBef>
                <a:spcPts val="0"/>
              </a:spcBef>
              <a:spcAft>
                <a:spcPts val="0"/>
              </a:spcAft>
              <a:buClr>
                <a:srgbClr val="000000"/>
              </a:buClr>
              <a:buSzPts val="1900"/>
              <a:buFont typeface="Arial"/>
              <a:buNone/>
              <a:defRPr sz="1900" b="1" i="0" u="none" strike="noStrike" cap="none">
                <a:solidFill>
                  <a:srgbClr val="000000"/>
                </a:solidFill>
                <a:latin typeface="Roboto"/>
                <a:ea typeface="Roboto"/>
                <a:cs typeface="Roboto"/>
                <a:sym typeface="Roboto"/>
              </a:defRPr>
            </a:lvl1pPr>
            <a:lvl2pPr marL="914400" marR="0" lvl="1" indent="-228600" algn="l">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a:lnSpc>
                <a:spcPct val="115000"/>
              </a:lnSpc>
              <a:spcBef>
                <a:spcPts val="1700"/>
              </a:spcBef>
              <a:spcAft>
                <a:spcPts val="170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ver and intro" type="title">
  <p:cSld name="TITLE">
    <p:spTree>
      <p:nvGrpSpPr>
        <p:cNvPr id="1" name="Shape 80"/>
        <p:cNvGrpSpPr/>
        <p:nvPr/>
      </p:nvGrpSpPr>
      <p:grpSpPr>
        <a:xfrm>
          <a:off x="0" y="0"/>
          <a:ext cx="0" cy="0"/>
          <a:chOff x="0" y="0"/>
          <a:chExt cx="0" cy="0"/>
        </a:xfrm>
      </p:grpSpPr>
      <p:sp>
        <p:nvSpPr>
          <p:cNvPr id="81" name="Google Shape;81;p22"/>
          <p:cNvSpPr txBox="1">
            <a:spLocks noGrp="1"/>
          </p:cNvSpPr>
          <p:nvPr>
            <p:ph type="ctrTitle"/>
          </p:nvPr>
        </p:nvSpPr>
        <p:spPr>
          <a:xfrm>
            <a:off x="311708" y="2351306"/>
            <a:ext cx="8520600" cy="2280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5200" b="1"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5200" b="1">
                <a:solidFill>
                  <a:schemeClr val="dk1"/>
                </a:solidFill>
              </a:defRPr>
            </a:lvl2pPr>
            <a:lvl3pPr lvl="2" indent="0" algn="ctr" rtl="0">
              <a:spcBef>
                <a:spcPts val="0"/>
              </a:spcBef>
              <a:spcAft>
                <a:spcPts val="0"/>
              </a:spcAft>
              <a:buClr>
                <a:schemeClr val="dk1"/>
              </a:buClr>
              <a:buSzPts val="1400"/>
              <a:buFont typeface="Arial"/>
              <a:buNone/>
              <a:defRPr sz="5200" b="1">
                <a:solidFill>
                  <a:schemeClr val="dk1"/>
                </a:solidFill>
              </a:defRPr>
            </a:lvl3pPr>
            <a:lvl4pPr lvl="3" indent="0" algn="ctr" rtl="0">
              <a:spcBef>
                <a:spcPts val="0"/>
              </a:spcBef>
              <a:spcAft>
                <a:spcPts val="0"/>
              </a:spcAft>
              <a:buClr>
                <a:schemeClr val="dk1"/>
              </a:buClr>
              <a:buSzPts val="1400"/>
              <a:buFont typeface="Arial"/>
              <a:buNone/>
              <a:defRPr sz="5200" b="1">
                <a:solidFill>
                  <a:schemeClr val="dk1"/>
                </a:solidFill>
              </a:defRPr>
            </a:lvl4pPr>
            <a:lvl5pPr lvl="4" indent="0" algn="ctr" rtl="0">
              <a:spcBef>
                <a:spcPts val="0"/>
              </a:spcBef>
              <a:spcAft>
                <a:spcPts val="0"/>
              </a:spcAft>
              <a:buClr>
                <a:schemeClr val="dk1"/>
              </a:buClr>
              <a:buSzPts val="1400"/>
              <a:buFont typeface="Arial"/>
              <a:buNone/>
              <a:defRPr sz="5200" b="1">
                <a:solidFill>
                  <a:schemeClr val="dk1"/>
                </a:solidFill>
              </a:defRPr>
            </a:lvl5pPr>
            <a:lvl6pPr lvl="5" indent="0" algn="ctr" rtl="0">
              <a:spcBef>
                <a:spcPts val="0"/>
              </a:spcBef>
              <a:spcAft>
                <a:spcPts val="0"/>
              </a:spcAft>
              <a:buClr>
                <a:schemeClr val="dk1"/>
              </a:buClr>
              <a:buSzPts val="1400"/>
              <a:buFont typeface="Arial"/>
              <a:buNone/>
              <a:defRPr sz="5200" b="1">
                <a:solidFill>
                  <a:schemeClr val="dk1"/>
                </a:solidFill>
              </a:defRPr>
            </a:lvl6pPr>
            <a:lvl7pPr lvl="6" indent="0" algn="ctr" rtl="0">
              <a:spcBef>
                <a:spcPts val="0"/>
              </a:spcBef>
              <a:spcAft>
                <a:spcPts val="0"/>
              </a:spcAft>
              <a:buClr>
                <a:schemeClr val="dk1"/>
              </a:buClr>
              <a:buSzPts val="1400"/>
              <a:buFont typeface="Arial"/>
              <a:buNone/>
              <a:defRPr sz="5200" b="1">
                <a:solidFill>
                  <a:schemeClr val="dk1"/>
                </a:solidFill>
              </a:defRPr>
            </a:lvl7pPr>
            <a:lvl8pPr lvl="7" indent="0" algn="ctr" rtl="0">
              <a:spcBef>
                <a:spcPts val="0"/>
              </a:spcBef>
              <a:spcAft>
                <a:spcPts val="0"/>
              </a:spcAft>
              <a:buClr>
                <a:schemeClr val="dk1"/>
              </a:buClr>
              <a:buSzPts val="1400"/>
              <a:buFont typeface="Arial"/>
              <a:buNone/>
              <a:defRPr sz="5200" b="1">
                <a:solidFill>
                  <a:schemeClr val="dk1"/>
                </a:solidFill>
              </a:defRPr>
            </a:lvl8pPr>
            <a:lvl9pPr lvl="8" indent="0" algn="ctr" rtl="0">
              <a:spcBef>
                <a:spcPts val="0"/>
              </a:spcBef>
              <a:spcAft>
                <a:spcPts val="0"/>
              </a:spcAft>
              <a:buClr>
                <a:schemeClr val="dk1"/>
              </a:buClr>
              <a:buSzPts val="1400"/>
              <a:buFont typeface="Arial"/>
              <a:buNone/>
              <a:defRPr sz="5200" b="1">
                <a:solidFill>
                  <a:schemeClr val="dk1"/>
                </a:solidFill>
              </a:defRPr>
            </a:lvl9pPr>
          </a:lstStyle>
          <a:p>
            <a:endParaRPr/>
          </a:p>
        </p:txBody>
      </p:sp>
      <p:sp>
        <p:nvSpPr>
          <p:cNvPr id="82" name="Google Shape;82;p22"/>
          <p:cNvSpPr txBox="1">
            <a:spLocks noGrp="1"/>
          </p:cNvSpPr>
          <p:nvPr>
            <p:ph type="subTitle" idx="1"/>
          </p:nvPr>
        </p:nvSpPr>
        <p:spPr>
          <a:xfrm>
            <a:off x="311700" y="4673028"/>
            <a:ext cx="8151600" cy="880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2800" b="1"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83" name="Google Shape;83;p22" descr="ASU_Horiz_RGB_Digital_MaroonGold.png"/>
          <p:cNvPicPr preferRelativeResize="0"/>
          <p:nvPr/>
        </p:nvPicPr>
        <p:blipFill rotWithShape="1">
          <a:blip r:embed="rId2">
            <a:alphaModFix/>
          </a:blip>
          <a:srcRect/>
          <a:stretch/>
        </p:blipFill>
        <p:spPr>
          <a:xfrm>
            <a:off x="245068" y="207830"/>
            <a:ext cx="3845100" cy="11856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old chapter break or bold statement gold">
  <p:cSld name="Gold chapter break or bold statement gold">
    <p:bg>
      <p:bgPr>
        <a:solidFill>
          <a:schemeClr val="accent1"/>
        </a:solidFill>
        <a:effectLst/>
      </p:bgPr>
    </p:bg>
    <p:spTree>
      <p:nvGrpSpPr>
        <p:cNvPr id="1" name="Shape 84"/>
        <p:cNvGrpSpPr/>
        <p:nvPr/>
      </p:nvGrpSpPr>
      <p:grpSpPr>
        <a:xfrm>
          <a:off x="0" y="0"/>
          <a:ext cx="0" cy="0"/>
          <a:chOff x="0" y="0"/>
          <a:chExt cx="0" cy="0"/>
        </a:xfrm>
      </p:grpSpPr>
      <p:sp>
        <p:nvSpPr>
          <p:cNvPr id="85" name="Google Shape;85;p23"/>
          <p:cNvSpPr txBox="1">
            <a:spLocks noGrp="1"/>
          </p:cNvSpPr>
          <p:nvPr>
            <p:ph type="title"/>
          </p:nvPr>
        </p:nvSpPr>
        <p:spPr>
          <a:xfrm>
            <a:off x="311700" y="917806"/>
            <a:ext cx="6246300" cy="636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62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6200" b="1">
                <a:solidFill>
                  <a:schemeClr val="dk1"/>
                </a:solidFill>
              </a:defRPr>
            </a:lvl2pPr>
            <a:lvl3pPr lvl="2" indent="0" rtl="0">
              <a:spcBef>
                <a:spcPts val="0"/>
              </a:spcBef>
              <a:spcAft>
                <a:spcPts val="0"/>
              </a:spcAft>
              <a:buClr>
                <a:schemeClr val="dk1"/>
              </a:buClr>
              <a:buSzPts val="1400"/>
              <a:buFont typeface="Arial"/>
              <a:buNone/>
              <a:defRPr sz="6200" b="1">
                <a:solidFill>
                  <a:schemeClr val="dk1"/>
                </a:solidFill>
              </a:defRPr>
            </a:lvl3pPr>
            <a:lvl4pPr lvl="3" indent="0" rtl="0">
              <a:spcBef>
                <a:spcPts val="0"/>
              </a:spcBef>
              <a:spcAft>
                <a:spcPts val="0"/>
              </a:spcAft>
              <a:buClr>
                <a:schemeClr val="dk1"/>
              </a:buClr>
              <a:buSzPts val="1400"/>
              <a:buFont typeface="Arial"/>
              <a:buNone/>
              <a:defRPr sz="6200" b="1">
                <a:solidFill>
                  <a:schemeClr val="dk1"/>
                </a:solidFill>
              </a:defRPr>
            </a:lvl4pPr>
            <a:lvl5pPr lvl="4" indent="0" rtl="0">
              <a:spcBef>
                <a:spcPts val="0"/>
              </a:spcBef>
              <a:spcAft>
                <a:spcPts val="0"/>
              </a:spcAft>
              <a:buClr>
                <a:schemeClr val="dk1"/>
              </a:buClr>
              <a:buSzPts val="1400"/>
              <a:buFont typeface="Arial"/>
              <a:buNone/>
              <a:defRPr sz="6200" b="1">
                <a:solidFill>
                  <a:schemeClr val="dk1"/>
                </a:solidFill>
              </a:defRPr>
            </a:lvl5pPr>
            <a:lvl6pPr lvl="5" indent="0" rtl="0">
              <a:spcBef>
                <a:spcPts val="0"/>
              </a:spcBef>
              <a:spcAft>
                <a:spcPts val="0"/>
              </a:spcAft>
              <a:buClr>
                <a:schemeClr val="dk1"/>
              </a:buClr>
              <a:buSzPts val="1400"/>
              <a:buFont typeface="Arial"/>
              <a:buNone/>
              <a:defRPr sz="6200" b="1">
                <a:solidFill>
                  <a:schemeClr val="dk1"/>
                </a:solidFill>
              </a:defRPr>
            </a:lvl6pPr>
            <a:lvl7pPr lvl="6" indent="0" rtl="0">
              <a:spcBef>
                <a:spcPts val="0"/>
              </a:spcBef>
              <a:spcAft>
                <a:spcPts val="0"/>
              </a:spcAft>
              <a:buClr>
                <a:schemeClr val="dk1"/>
              </a:buClr>
              <a:buSzPts val="1400"/>
              <a:buFont typeface="Arial"/>
              <a:buNone/>
              <a:defRPr sz="6200" b="1">
                <a:solidFill>
                  <a:schemeClr val="dk1"/>
                </a:solidFill>
              </a:defRPr>
            </a:lvl7pPr>
            <a:lvl8pPr lvl="7" indent="0" rtl="0">
              <a:spcBef>
                <a:spcPts val="0"/>
              </a:spcBef>
              <a:spcAft>
                <a:spcPts val="0"/>
              </a:spcAft>
              <a:buClr>
                <a:schemeClr val="dk1"/>
              </a:buClr>
              <a:buSzPts val="1400"/>
              <a:buFont typeface="Arial"/>
              <a:buNone/>
              <a:defRPr sz="6200" b="1">
                <a:solidFill>
                  <a:schemeClr val="dk1"/>
                </a:solidFill>
              </a:defRPr>
            </a:lvl8pPr>
            <a:lvl9pPr lvl="8" indent="0" rtl="0">
              <a:spcBef>
                <a:spcPts val="0"/>
              </a:spcBef>
              <a:spcAft>
                <a:spcPts val="0"/>
              </a:spcAft>
              <a:buClr>
                <a:schemeClr val="dk1"/>
              </a:buClr>
              <a:buSzPts val="1400"/>
              <a:buFont typeface="Arial"/>
              <a:buNone/>
              <a:defRPr sz="6200" b="1">
                <a:solidFill>
                  <a:schemeClr val="dk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hapter break agenda">
  <p:cSld name="Chapter break agenda">
    <p:bg>
      <p:bgPr>
        <a:solidFill>
          <a:srgbClr val="000000"/>
        </a:solidFill>
        <a:effectLst/>
      </p:bgPr>
    </p:bg>
    <p:spTree>
      <p:nvGrpSpPr>
        <p:cNvPr id="1" name="Shape 86"/>
        <p:cNvGrpSpPr/>
        <p:nvPr/>
      </p:nvGrpSpPr>
      <p:grpSpPr>
        <a:xfrm>
          <a:off x="0" y="0"/>
          <a:ext cx="0" cy="0"/>
          <a:chOff x="0" y="0"/>
          <a:chExt cx="0" cy="0"/>
        </a:xfrm>
      </p:grpSpPr>
      <p:sp>
        <p:nvSpPr>
          <p:cNvPr id="87" name="Google Shape;87;p24"/>
          <p:cNvSpPr txBox="1">
            <a:spLocks noGrp="1"/>
          </p:cNvSpPr>
          <p:nvPr>
            <p:ph type="title"/>
          </p:nvPr>
        </p:nvSpPr>
        <p:spPr>
          <a:xfrm>
            <a:off x="464100" y="2272472"/>
            <a:ext cx="2787600" cy="636300"/>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Clr>
                <a:srgbClr val="FFFFFF"/>
              </a:buClr>
              <a:buSzPts val="1400"/>
              <a:buFont typeface="Arial"/>
              <a:buNone/>
              <a:defRPr sz="4800" b="1" i="0" u="none" strike="noStrike" cap="none">
                <a:solidFill>
                  <a:srgbClr val="FFFFFF"/>
                </a:solidFill>
                <a:latin typeface="Arial"/>
                <a:ea typeface="Arial"/>
                <a:cs typeface="Arial"/>
                <a:sym typeface="Arial"/>
              </a:defRPr>
            </a:lvl1pPr>
            <a:lvl2pPr lvl="1" indent="0" algn="r" rtl="0">
              <a:spcBef>
                <a:spcPts val="0"/>
              </a:spcBef>
              <a:spcAft>
                <a:spcPts val="0"/>
              </a:spcAft>
              <a:buClr>
                <a:srgbClr val="FFFFFF"/>
              </a:buClr>
              <a:buSzPts val="1400"/>
              <a:buFont typeface="Arial"/>
              <a:buNone/>
              <a:defRPr sz="4800" b="1">
                <a:solidFill>
                  <a:srgbClr val="FFFFFF"/>
                </a:solidFill>
              </a:defRPr>
            </a:lvl2pPr>
            <a:lvl3pPr lvl="2" indent="0" algn="r" rtl="0">
              <a:spcBef>
                <a:spcPts val="0"/>
              </a:spcBef>
              <a:spcAft>
                <a:spcPts val="0"/>
              </a:spcAft>
              <a:buClr>
                <a:srgbClr val="FFFFFF"/>
              </a:buClr>
              <a:buSzPts val="1400"/>
              <a:buFont typeface="Arial"/>
              <a:buNone/>
              <a:defRPr sz="4800" b="1">
                <a:solidFill>
                  <a:srgbClr val="FFFFFF"/>
                </a:solidFill>
              </a:defRPr>
            </a:lvl3pPr>
            <a:lvl4pPr lvl="3" indent="0" algn="r" rtl="0">
              <a:spcBef>
                <a:spcPts val="0"/>
              </a:spcBef>
              <a:spcAft>
                <a:spcPts val="0"/>
              </a:spcAft>
              <a:buClr>
                <a:srgbClr val="FFFFFF"/>
              </a:buClr>
              <a:buSzPts val="1400"/>
              <a:buFont typeface="Arial"/>
              <a:buNone/>
              <a:defRPr sz="4800" b="1">
                <a:solidFill>
                  <a:srgbClr val="FFFFFF"/>
                </a:solidFill>
              </a:defRPr>
            </a:lvl4pPr>
            <a:lvl5pPr lvl="4" indent="0" algn="r" rtl="0">
              <a:spcBef>
                <a:spcPts val="0"/>
              </a:spcBef>
              <a:spcAft>
                <a:spcPts val="0"/>
              </a:spcAft>
              <a:buClr>
                <a:srgbClr val="FFFFFF"/>
              </a:buClr>
              <a:buSzPts val="1400"/>
              <a:buFont typeface="Arial"/>
              <a:buNone/>
              <a:defRPr sz="4800" b="1">
                <a:solidFill>
                  <a:srgbClr val="FFFFFF"/>
                </a:solidFill>
              </a:defRPr>
            </a:lvl5pPr>
            <a:lvl6pPr lvl="5" indent="0" algn="r" rtl="0">
              <a:spcBef>
                <a:spcPts val="0"/>
              </a:spcBef>
              <a:spcAft>
                <a:spcPts val="0"/>
              </a:spcAft>
              <a:buClr>
                <a:srgbClr val="FFFFFF"/>
              </a:buClr>
              <a:buSzPts val="1400"/>
              <a:buFont typeface="Arial"/>
              <a:buNone/>
              <a:defRPr sz="4800" b="1">
                <a:solidFill>
                  <a:srgbClr val="FFFFFF"/>
                </a:solidFill>
              </a:defRPr>
            </a:lvl6pPr>
            <a:lvl7pPr lvl="6" indent="0" algn="r" rtl="0">
              <a:spcBef>
                <a:spcPts val="0"/>
              </a:spcBef>
              <a:spcAft>
                <a:spcPts val="0"/>
              </a:spcAft>
              <a:buClr>
                <a:srgbClr val="FFFFFF"/>
              </a:buClr>
              <a:buSzPts val="1400"/>
              <a:buFont typeface="Arial"/>
              <a:buNone/>
              <a:defRPr sz="4800" b="1">
                <a:solidFill>
                  <a:srgbClr val="FFFFFF"/>
                </a:solidFill>
              </a:defRPr>
            </a:lvl7pPr>
            <a:lvl8pPr lvl="7" indent="0" algn="r" rtl="0">
              <a:spcBef>
                <a:spcPts val="0"/>
              </a:spcBef>
              <a:spcAft>
                <a:spcPts val="0"/>
              </a:spcAft>
              <a:buClr>
                <a:srgbClr val="FFFFFF"/>
              </a:buClr>
              <a:buSzPts val="1400"/>
              <a:buFont typeface="Arial"/>
              <a:buNone/>
              <a:defRPr sz="4800" b="1">
                <a:solidFill>
                  <a:srgbClr val="FFFFFF"/>
                </a:solidFill>
              </a:defRPr>
            </a:lvl8pPr>
            <a:lvl9pPr lvl="8" indent="0" algn="r" rtl="0">
              <a:spcBef>
                <a:spcPts val="0"/>
              </a:spcBef>
              <a:spcAft>
                <a:spcPts val="0"/>
              </a:spcAft>
              <a:buClr>
                <a:srgbClr val="FFFFFF"/>
              </a:buClr>
              <a:buSzPts val="1400"/>
              <a:buFont typeface="Arial"/>
              <a:buNone/>
              <a:defRPr sz="4800" b="1">
                <a:solidFill>
                  <a:srgbClr val="FFFFFF"/>
                </a:solidFill>
              </a:defRPr>
            </a:lvl9pPr>
          </a:lstStyle>
          <a:p>
            <a:endParaRPr/>
          </a:p>
        </p:txBody>
      </p:sp>
      <p:sp>
        <p:nvSpPr>
          <p:cNvPr id="88" name="Google Shape;88;p24"/>
          <p:cNvSpPr txBox="1"/>
          <p:nvPr/>
        </p:nvSpPr>
        <p:spPr>
          <a:xfrm>
            <a:off x="3664989" y="412887"/>
            <a:ext cx="1057200" cy="3924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accent1"/>
              </a:buClr>
              <a:buFont typeface="Arial"/>
              <a:buNone/>
            </a:pPr>
            <a:r>
              <a:rPr lang="en-US" sz="22500" b="0" i="0" u="none" strike="noStrike" cap="none">
                <a:solidFill>
                  <a:schemeClr val="accent1"/>
                </a:solidFill>
                <a:latin typeface="Arial"/>
                <a:ea typeface="Arial"/>
                <a:cs typeface="Arial"/>
                <a:sym typeface="Arial"/>
              </a:rPr>
              <a:t>{</a:t>
            </a:r>
            <a:endParaRPr/>
          </a:p>
        </p:txBody>
      </p:sp>
      <p:sp>
        <p:nvSpPr>
          <p:cNvPr id="89" name="Google Shape;89;p24"/>
          <p:cNvSpPr txBox="1">
            <a:spLocks noGrp="1"/>
          </p:cNvSpPr>
          <p:nvPr>
            <p:ph type="subTitle" idx="1"/>
          </p:nvPr>
        </p:nvSpPr>
        <p:spPr>
          <a:xfrm>
            <a:off x="4925925" y="1155444"/>
            <a:ext cx="3589500" cy="3062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rgbClr val="000000"/>
              </a:buClr>
              <a:buSzPts val="1400"/>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914400" marR="0" lvl="2"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1371600" marR="0" lvl="3"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1828800" marR="0" lvl="4"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2286000" marR="0" lvl="5"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2743200" marR="0" lvl="6"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3200400" marR="0" lvl="7"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3657600" marR="0" lvl="8" indent="0" algn="l" rtl="0">
              <a:lnSpc>
                <a:spcPct val="115000"/>
              </a:lnSpc>
              <a:spcBef>
                <a:spcPts val="1600"/>
              </a:spcBef>
              <a:spcAft>
                <a:spcPts val="160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hapter break bar">
  <p:cSld name="Chapter break bar">
    <p:spTree>
      <p:nvGrpSpPr>
        <p:cNvPr id="1" name="Shape 90"/>
        <p:cNvGrpSpPr/>
        <p:nvPr/>
      </p:nvGrpSpPr>
      <p:grpSpPr>
        <a:xfrm>
          <a:off x="0" y="0"/>
          <a:ext cx="0" cy="0"/>
          <a:chOff x="0" y="0"/>
          <a:chExt cx="0" cy="0"/>
        </a:xfrm>
      </p:grpSpPr>
      <p:sp>
        <p:nvSpPr>
          <p:cNvPr id="91" name="Google Shape;91;p25"/>
          <p:cNvSpPr/>
          <p:nvPr/>
        </p:nvSpPr>
        <p:spPr>
          <a:xfrm>
            <a:off x="0" y="1460500"/>
            <a:ext cx="9144000" cy="17148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lt1"/>
              </a:solidFill>
              <a:latin typeface="Arial"/>
              <a:ea typeface="Arial"/>
              <a:cs typeface="Arial"/>
              <a:sym typeface="Arial"/>
            </a:endParaRPr>
          </a:p>
        </p:txBody>
      </p:sp>
      <p:sp>
        <p:nvSpPr>
          <p:cNvPr id="92" name="Google Shape;92;p25"/>
          <p:cNvSpPr txBox="1">
            <a:spLocks noGrp="1"/>
          </p:cNvSpPr>
          <p:nvPr>
            <p:ph type="title"/>
          </p:nvPr>
        </p:nvSpPr>
        <p:spPr>
          <a:xfrm>
            <a:off x="381837" y="1778000"/>
            <a:ext cx="8112900" cy="11349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dk1"/>
              </a:buClr>
              <a:buSzPts val="1400"/>
              <a:buFont typeface="Arial"/>
              <a:buNone/>
              <a:defRPr sz="2400" b="1">
                <a:solidFill>
                  <a:schemeClr val="dk1"/>
                </a:solidFill>
              </a:defRPr>
            </a:lvl2pPr>
            <a:lvl3pPr marL="0" marR="0" lvl="2" indent="0" algn="l" rtl="0">
              <a:spcBef>
                <a:spcPts val="0"/>
              </a:spcBef>
              <a:spcAft>
                <a:spcPts val="0"/>
              </a:spcAft>
              <a:buClr>
                <a:schemeClr val="dk1"/>
              </a:buClr>
              <a:buSzPts val="1400"/>
              <a:buFont typeface="Arial"/>
              <a:buNone/>
              <a:defRPr sz="2400" b="1">
                <a:solidFill>
                  <a:schemeClr val="dk1"/>
                </a:solidFill>
              </a:defRPr>
            </a:lvl3pPr>
            <a:lvl4pPr marL="0" marR="0" lvl="3" indent="0" algn="l" rtl="0">
              <a:spcBef>
                <a:spcPts val="0"/>
              </a:spcBef>
              <a:spcAft>
                <a:spcPts val="0"/>
              </a:spcAft>
              <a:buClr>
                <a:schemeClr val="dk1"/>
              </a:buClr>
              <a:buSzPts val="1400"/>
              <a:buFont typeface="Arial"/>
              <a:buNone/>
              <a:defRPr sz="2400" b="1">
                <a:solidFill>
                  <a:schemeClr val="dk1"/>
                </a:solidFill>
              </a:defRPr>
            </a:lvl4pPr>
            <a:lvl5pPr marL="0" marR="0" lvl="4" indent="0" algn="l" rtl="0">
              <a:spcBef>
                <a:spcPts val="0"/>
              </a:spcBef>
              <a:spcAft>
                <a:spcPts val="0"/>
              </a:spcAft>
              <a:buClr>
                <a:schemeClr val="dk1"/>
              </a:buClr>
              <a:buSzPts val="1400"/>
              <a:buFont typeface="Arial"/>
              <a:buNone/>
              <a:defRPr sz="2400" b="1">
                <a:solidFill>
                  <a:schemeClr val="dk1"/>
                </a:solidFill>
              </a:defRPr>
            </a:lvl5pPr>
            <a:lvl6pPr marL="0" marR="0" lvl="5" indent="0" algn="l" rtl="0">
              <a:spcBef>
                <a:spcPts val="0"/>
              </a:spcBef>
              <a:spcAft>
                <a:spcPts val="0"/>
              </a:spcAft>
              <a:buClr>
                <a:schemeClr val="dk1"/>
              </a:buClr>
              <a:buSzPts val="1400"/>
              <a:buFont typeface="Arial"/>
              <a:buNone/>
              <a:defRPr sz="2400" b="1">
                <a:solidFill>
                  <a:schemeClr val="dk1"/>
                </a:solidFill>
              </a:defRPr>
            </a:lvl6pPr>
            <a:lvl7pPr marL="0" marR="0" lvl="6" indent="0" algn="l" rtl="0">
              <a:spcBef>
                <a:spcPts val="0"/>
              </a:spcBef>
              <a:spcAft>
                <a:spcPts val="0"/>
              </a:spcAft>
              <a:buClr>
                <a:schemeClr val="dk1"/>
              </a:buClr>
              <a:buSzPts val="1400"/>
              <a:buFont typeface="Arial"/>
              <a:buNone/>
              <a:defRPr sz="2400" b="1">
                <a:solidFill>
                  <a:schemeClr val="dk1"/>
                </a:solidFill>
              </a:defRPr>
            </a:lvl7pPr>
            <a:lvl8pPr marL="0" marR="0" lvl="7" indent="0" algn="l" rtl="0">
              <a:spcBef>
                <a:spcPts val="0"/>
              </a:spcBef>
              <a:spcAft>
                <a:spcPts val="0"/>
              </a:spcAft>
              <a:buClr>
                <a:schemeClr val="dk1"/>
              </a:buClr>
              <a:buSzPts val="1400"/>
              <a:buFont typeface="Arial"/>
              <a:buNone/>
              <a:defRPr sz="2400" b="1">
                <a:solidFill>
                  <a:schemeClr val="dk1"/>
                </a:solidFill>
              </a:defRPr>
            </a:lvl8pPr>
            <a:lvl9pPr marL="0" marR="0" lvl="8" indent="0" algn="l" rtl="0">
              <a:spcBef>
                <a:spcPts val="0"/>
              </a:spcBef>
              <a:spcAft>
                <a:spcPts val="0"/>
              </a:spcAft>
              <a:buClr>
                <a:schemeClr val="dk1"/>
              </a:buClr>
              <a:buSzPts val="1400"/>
              <a:buFont typeface="Arial"/>
              <a:buNone/>
              <a:defRPr sz="2400" b="1">
                <a:solidFill>
                  <a:schemeClr val="dk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hapter break maroon bar">
  <p:cSld name="Chapter break maroon bar">
    <p:spTree>
      <p:nvGrpSpPr>
        <p:cNvPr id="1" name="Shape 93"/>
        <p:cNvGrpSpPr/>
        <p:nvPr/>
      </p:nvGrpSpPr>
      <p:grpSpPr>
        <a:xfrm>
          <a:off x="0" y="0"/>
          <a:ext cx="0" cy="0"/>
          <a:chOff x="0" y="0"/>
          <a:chExt cx="0" cy="0"/>
        </a:xfrm>
      </p:grpSpPr>
      <p:sp>
        <p:nvSpPr>
          <p:cNvPr id="94" name="Google Shape;94;p26"/>
          <p:cNvSpPr/>
          <p:nvPr/>
        </p:nvSpPr>
        <p:spPr>
          <a:xfrm>
            <a:off x="0" y="1460500"/>
            <a:ext cx="9144000" cy="1714800"/>
          </a:xfrm>
          <a:prstGeom prst="rect">
            <a:avLst/>
          </a:prstGeom>
          <a:solidFill>
            <a:schemeClr val="accen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dk2"/>
              </a:solidFill>
              <a:latin typeface="Arial"/>
              <a:ea typeface="Arial"/>
              <a:cs typeface="Arial"/>
              <a:sym typeface="Arial"/>
            </a:endParaRPr>
          </a:p>
        </p:txBody>
      </p:sp>
      <p:sp>
        <p:nvSpPr>
          <p:cNvPr id="95" name="Google Shape;95;p26"/>
          <p:cNvSpPr txBox="1">
            <a:spLocks noGrp="1"/>
          </p:cNvSpPr>
          <p:nvPr>
            <p:ph type="title"/>
          </p:nvPr>
        </p:nvSpPr>
        <p:spPr>
          <a:xfrm>
            <a:off x="381837" y="1778000"/>
            <a:ext cx="8112900" cy="11349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48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dk1"/>
              </a:buClr>
              <a:buSzPts val="1400"/>
              <a:buFont typeface="Arial"/>
              <a:buNone/>
              <a:defRPr sz="2400" b="1">
                <a:solidFill>
                  <a:schemeClr val="dk1"/>
                </a:solidFill>
              </a:defRPr>
            </a:lvl2pPr>
            <a:lvl3pPr marL="0" marR="0" lvl="2" indent="0" algn="l" rtl="0">
              <a:spcBef>
                <a:spcPts val="0"/>
              </a:spcBef>
              <a:spcAft>
                <a:spcPts val="0"/>
              </a:spcAft>
              <a:buClr>
                <a:schemeClr val="dk1"/>
              </a:buClr>
              <a:buSzPts val="1400"/>
              <a:buFont typeface="Arial"/>
              <a:buNone/>
              <a:defRPr sz="2400" b="1">
                <a:solidFill>
                  <a:schemeClr val="dk1"/>
                </a:solidFill>
              </a:defRPr>
            </a:lvl3pPr>
            <a:lvl4pPr marL="0" marR="0" lvl="3" indent="0" algn="l" rtl="0">
              <a:spcBef>
                <a:spcPts val="0"/>
              </a:spcBef>
              <a:spcAft>
                <a:spcPts val="0"/>
              </a:spcAft>
              <a:buClr>
                <a:schemeClr val="dk1"/>
              </a:buClr>
              <a:buSzPts val="1400"/>
              <a:buFont typeface="Arial"/>
              <a:buNone/>
              <a:defRPr sz="2400" b="1">
                <a:solidFill>
                  <a:schemeClr val="dk1"/>
                </a:solidFill>
              </a:defRPr>
            </a:lvl4pPr>
            <a:lvl5pPr marL="0" marR="0" lvl="4" indent="0" algn="l" rtl="0">
              <a:spcBef>
                <a:spcPts val="0"/>
              </a:spcBef>
              <a:spcAft>
                <a:spcPts val="0"/>
              </a:spcAft>
              <a:buClr>
                <a:schemeClr val="dk1"/>
              </a:buClr>
              <a:buSzPts val="1400"/>
              <a:buFont typeface="Arial"/>
              <a:buNone/>
              <a:defRPr sz="2400" b="1">
                <a:solidFill>
                  <a:schemeClr val="dk1"/>
                </a:solidFill>
              </a:defRPr>
            </a:lvl5pPr>
            <a:lvl6pPr marL="0" marR="0" lvl="5" indent="0" algn="l" rtl="0">
              <a:spcBef>
                <a:spcPts val="0"/>
              </a:spcBef>
              <a:spcAft>
                <a:spcPts val="0"/>
              </a:spcAft>
              <a:buClr>
                <a:schemeClr val="dk1"/>
              </a:buClr>
              <a:buSzPts val="1400"/>
              <a:buFont typeface="Arial"/>
              <a:buNone/>
              <a:defRPr sz="2400" b="1">
                <a:solidFill>
                  <a:schemeClr val="dk1"/>
                </a:solidFill>
              </a:defRPr>
            </a:lvl6pPr>
            <a:lvl7pPr marL="0" marR="0" lvl="6" indent="0" algn="l" rtl="0">
              <a:spcBef>
                <a:spcPts val="0"/>
              </a:spcBef>
              <a:spcAft>
                <a:spcPts val="0"/>
              </a:spcAft>
              <a:buClr>
                <a:schemeClr val="dk1"/>
              </a:buClr>
              <a:buSzPts val="1400"/>
              <a:buFont typeface="Arial"/>
              <a:buNone/>
              <a:defRPr sz="2400" b="1">
                <a:solidFill>
                  <a:schemeClr val="dk1"/>
                </a:solidFill>
              </a:defRPr>
            </a:lvl7pPr>
            <a:lvl8pPr marL="0" marR="0" lvl="7" indent="0" algn="l" rtl="0">
              <a:spcBef>
                <a:spcPts val="0"/>
              </a:spcBef>
              <a:spcAft>
                <a:spcPts val="0"/>
              </a:spcAft>
              <a:buClr>
                <a:schemeClr val="dk1"/>
              </a:buClr>
              <a:buSzPts val="1400"/>
              <a:buFont typeface="Arial"/>
              <a:buNone/>
              <a:defRPr sz="2400" b="1">
                <a:solidFill>
                  <a:schemeClr val="dk1"/>
                </a:solidFill>
              </a:defRPr>
            </a:lvl8pPr>
            <a:lvl9pPr marL="0" marR="0" lvl="8" indent="0" algn="l" rtl="0">
              <a:spcBef>
                <a:spcPts val="0"/>
              </a:spcBef>
              <a:spcAft>
                <a:spcPts val="0"/>
              </a:spcAft>
              <a:buClr>
                <a:schemeClr val="dk1"/>
              </a:buClr>
              <a:buSzPts val="1400"/>
              <a:buFont typeface="Arial"/>
              <a:buNone/>
              <a:defRPr sz="2400" b="1">
                <a:solidFill>
                  <a:schemeClr val="dk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with 3 column 1">
  <p:cSld name="Headline with 3 column 1">
    <p:spTree>
      <p:nvGrpSpPr>
        <p:cNvPr id="1" name="Shape 96"/>
        <p:cNvGrpSpPr/>
        <p:nvPr/>
      </p:nvGrpSpPr>
      <p:grpSpPr>
        <a:xfrm>
          <a:off x="0" y="0"/>
          <a:ext cx="0" cy="0"/>
          <a:chOff x="0" y="0"/>
          <a:chExt cx="0" cy="0"/>
        </a:xfrm>
      </p:grpSpPr>
      <p:sp>
        <p:nvSpPr>
          <p:cNvPr id="97" name="Google Shape;97;p27"/>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highlight>
                  <a:schemeClr val="accent1"/>
                </a:highlight>
              </a:defRPr>
            </a:lvl2pPr>
            <a:lvl3pPr lvl="2" indent="0" rtl="0">
              <a:spcBef>
                <a:spcPts val="0"/>
              </a:spcBef>
              <a:spcAft>
                <a:spcPts val="0"/>
              </a:spcAft>
              <a:buClr>
                <a:schemeClr val="dk1"/>
              </a:buClr>
              <a:buSzPts val="1400"/>
              <a:buFont typeface="Arial"/>
              <a:buNone/>
              <a:defRPr sz="2800" b="1">
                <a:solidFill>
                  <a:schemeClr val="dk1"/>
                </a:solidFill>
                <a:highlight>
                  <a:schemeClr val="accent1"/>
                </a:highlight>
              </a:defRPr>
            </a:lvl3pPr>
            <a:lvl4pPr lvl="3" indent="0" rtl="0">
              <a:spcBef>
                <a:spcPts val="0"/>
              </a:spcBef>
              <a:spcAft>
                <a:spcPts val="0"/>
              </a:spcAft>
              <a:buClr>
                <a:schemeClr val="dk1"/>
              </a:buClr>
              <a:buSzPts val="1400"/>
              <a:buFont typeface="Arial"/>
              <a:buNone/>
              <a:defRPr sz="2800" b="1">
                <a:solidFill>
                  <a:schemeClr val="dk1"/>
                </a:solidFill>
                <a:highlight>
                  <a:schemeClr val="accent1"/>
                </a:highlight>
              </a:defRPr>
            </a:lvl4pPr>
            <a:lvl5pPr lvl="4" indent="0" rtl="0">
              <a:spcBef>
                <a:spcPts val="0"/>
              </a:spcBef>
              <a:spcAft>
                <a:spcPts val="0"/>
              </a:spcAft>
              <a:buClr>
                <a:schemeClr val="dk1"/>
              </a:buClr>
              <a:buSzPts val="1400"/>
              <a:buFont typeface="Arial"/>
              <a:buNone/>
              <a:defRPr sz="2800" b="1">
                <a:solidFill>
                  <a:schemeClr val="dk1"/>
                </a:solidFill>
                <a:highlight>
                  <a:schemeClr val="accent1"/>
                </a:highlight>
              </a:defRPr>
            </a:lvl5pPr>
            <a:lvl6pPr lvl="5" indent="0" rtl="0">
              <a:spcBef>
                <a:spcPts val="0"/>
              </a:spcBef>
              <a:spcAft>
                <a:spcPts val="0"/>
              </a:spcAft>
              <a:buClr>
                <a:schemeClr val="dk1"/>
              </a:buClr>
              <a:buSzPts val="1400"/>
              <a:buFont typeface="Arial"/>
              <a:buNone/>
              <a:defRPr sz="2800" b="1">
                <a:solidFill>
                  <a:schemeClr val="dk1"/>
                </a:solidFill>
                <a:highlight>
                  <a:schemeClr val="accent1"/>
                </a:highlight>
              </a:defRPr>
            </a:lvl6pPr>
            <a:lvl7pPr lvl="6" indent="0" rtl="0">
              <a:spcBef>
                <a:spcPts val="0"/>
              </a:spcBef>
              <a:spcAft>
                <a:spcPts val="0"/>
              </a:spcAft>
              <a:buClr>
                <a:schemeClr val="dk1"/>
              </a:buClr>
              <a:buSzPts val="1400"/>
              <a:buFont typeface="Arial"/>
              <a:buNone/>
              <a:defRPr sz="2800" b="1">
                <a:solidFill>
                  <a:schemeClr val="dk1"/>
                </a:solidFill>
                <a:highlight>
                  <a:schemeClr val="accent1"/>
                </a:highlight>
              </a:defRPr>
            </a:lvl7pPr>
            <a:lvl8pPr lvl="7" indent="0" rtl="0">
              <a:spcBef>
                <a:spcPts val="0"/>
              </a:spcBef>
              <a:spcAft>
                <a:spcPts val="0"/>
              </a:spcAft>
              <a:buClr>
                <a:schemeClr val="dk1"/>
              </a:buClr>
              <a:buSzPts val="1400"/>
              <a:buFont typeface="Arial"/>
              <a:buNone/>
              <a:defRPr sz="2800" b="1">
                <a:solidFill>
                  <a:schemeClr val="dk1"/>
                </a:solidFill>
                <a:highlight>
                  <a:schemeClr val="accent1"/>
                </a:highlight>
              </a:defRPr>
            </a:lvl8pPr>
            <a:lvl9pPr lvl="8" indent="0" rtl="0">
              <a:spcBef>
                <a:spcPts val="0"/>
              </a:spcBef>
              <a:spcAft>
                <a:spcPts val="0"/>
              </a:spcAft>
              <a:buClr>
                <a:schemeClr val="dk1"/>
              </a:buClr>
              <a:buSzPts val="1400"/>
              <a:buFont typeface="Arial"/>
              <a:buNone/>
              <a:defRPr sz="2800" b="1">
                <a:solidFill>
                  <a:schemeClr val="dk1"/>
                </a:solidFill>
                <a:highlight>
                  <a:schemeClr val="accent1"/>
                </a:highlight>
              </a:defRPr>
            </a:lvl9pPr>
          </a:lstStyle>
          <a:p>
            <a:endParaRPr/>
          </a:p>
        </p:txBody>
      </p:sp>
      <p:sp>
        <p:nvSpPr>
          <p:cNvPr id="98" name="Google Shape;98;p27"/>
          <p:cNvSpPr txBox="1">
            <a:spLocks noGrp="1"/>
          </p:cNvSpPr>
          <p:nvPr>
            <p:ph type="body" idx="1"/>
          </p:nvPr>
        </p:nvSpPr>
        <p:spPr>
          <a:xfrm>
            <a:off x="6215500" y="1292250"/>
            <a:ext cx="24036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99" name="Google Shape;99;p27"/>
          <p:cNvSpPr txBox="1">
            <a:spLocks noGrp="1"/>
          </p:cNvSpPr>
          <p:nvPr>
            <p:ph type="body" idx="2"/>
          </p:nvPr>
        </p:nvSpPr>
        <p:spPr>
          <a:xfrm>
            <a:off x="3274550" y="1316294"/>
            <a:ext cx="24036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00" name="Google Shape;100;p27"/>
          <p:cNvSpPr txBox="1">
            <a:spLocks noGrp="1"/>
          </p:cNvSpPr>
          <p:nvPr>
            <p:ph type="body" idx="3"/>
          </p:nvPr>
        </p:nvSpPr>
        <p:spPr>
          <a:xfrm>
            <a:off x="405375" y="1338694"/>
            <a:ext cx="24036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line with text 1">
  <p:cSld name="Headline with text 1">
    <p:spTree>
      <p:nvGrpSpPr>
        <p:cNvPr id="1" name="Shape 101"/>
        <p:cNvGrpSpPr/>
        <p:nvPr/>
      </p:nvGrpSpPr>
      <p:grpSpPr>
        <a:xfrm>
          <a:off x="0" y="0"/>
          <a:ext cx="0" cy="0"/>
          <a:chOff x="0" y="0"/>
          <a:chExt cx="0" cy="0"/>
        </a:xfrm>
      </p:grpSpPr>
      <p:sp>
        <p:nvSpPr>
          <p:cNvPr id="102" name="Google Shape;102;p28"/>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103" name="Google Shape;103;p28"/>
          <p:cNvSpPr txBox="1">
            <a:spLocks noGrp="1"/>
          </p:cNvSpPr>
          <p:nvPr>
            <p:ph type="body" idx="1"/>
          </p:nvPr>
        </p:nvSpPr>
        <p:spPr>
          <a:xfrm>
            <a:off x="311698" y="1338694"/>
            <a:ext cx="78204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4"/>
        <p:cNvGrpSpPr/>
        <p:nvPr/>
      </p:nvGrpSpPr>
      <p:grpSpPr>
        <a:xfrm>
          <a:off x="0" y="0"/>
          <a:ext cx="0" cy="0"/>
          <a:chOff x="0" y="0"/>
          <a:chExt cx="0" cy="0"/>
        </a:xfrm>
      </p:grpSpPr>
      <p:sp>
        <p:nvSpPr>
          <p:cNvPr id="105" name="Google Shape;105;p29"/>
          <p:cNvSpPr/>
          <p:nvPr/>
        </p:nvSpPr>
        <p:spPr>
          <a:xfrm>
            <a:off x="4572000" y="-149611"/>
            <a:ext cx="4572000" cy="586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6" name="Google Shape;106;p29"/>
          <p:cNvSpPr txBox="1">
            <a:spLocks noGrp="1"/>
          </p:cNvSpPr>
          <p:nvPr>
            <p:ph type="title"/>
          </p:nvPr>
        </p:nvSpPr>
        <p:spPr>
          <a:xfrm>
            <a:off x="265500" y="1370194"/>
            <a:ext cx="4045200" cy="16470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4200" b="1"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4200" b="1">
                <a:solidFill>
                  <a:schemeClr val="dk1"/>
                </a:solidFill>
              </a:defRPr>
            </a:lvl2pPr>
            <a:lvl3pPr lvl="2" indent="0" algn="ctr" rtl="0">
              <a:spcBef>
                <a:spcPts val="0"/>
              </a:spcBef>
              <a:spcAft>
                <a:spcPts val="0"/>
              </a:spcAft>
              <a:buClr>
                <a:schemeClr val="dk1"/>
              </a:buClr>
              <a:buSzPts val="1400"/>
              <a:buFont typeface="Arial"/>
              <a:buNone/>
              <a:defRPr sz="4200" b="1">
                <a:solidFill>
                  <a:schemeClr val="dk1"/>
                </a:solidFill>
              </a:defRPr>
            </a:lvl3pPr>
            <a:lvl4pPr lvl="3" indent="0" algn="ctr" rtl="0">
              <a:spcBef>
                <a:spcPts val="0"/>
              </a:spcBef>
              <a:spcAft>
                <a:spcPts val="0"/>
              </a:spcAft>
              <a:buClr>
                <a:schemeClr val="dk1"/>
              </a:buClr>
              <a:buSzPts val="1400"/>
              <a:buFont typeface="Arial"/>
              <a:buNone/>
              <a:defRPr sz="4200" b="1">
                <a:solidFill>
                  <a:schemeClr val="dk1"/>
                </a:solidFill>
              </a:defRPr>
            </a:lvl4pPr>
            <a:lvl5pPr lvl="4" indent="0" algn="ctr" rtl="0">
              <a:spcBef>
                <a:spcPts val="0"/>
              </a:spcBef>
              <a:spcAft>
                <a:spcPts val="0"/>
              </a:spcAft>
              <a:buClr>
                <a:schemeClr val="dk1"/>
              </a:buClr>
              <a:buSzPts val="1400"/>
              <a:buFont typeface="Arial"/>
              <a:buNone/>
              <a:defRPr sz="4200" b="1">
                <a:solidFill>
                  <a:schemeClr val="dk1"/>
                </a:solidFill>
              </a:defRPr>
            </a:lvl5pPr>
            <a:lvl6pPr lvl="5" indent="0" algn="ctr" rtl="0">
              <a:spcBef>
                <a:spcPts val="0"/>
              </a:spcBef>
              <a:spcAft>
                <a:spcPts val="0"/>
              </a:spcAft>
              <a:buClr>
                <a:schemeClr val="dk1"/>
              </a:buClr>
              <a:buSzPts val="1400"/>
              <a:buFont typeface="Arial"/>
              <a:buNone/>
              <a:defRPr sz="4200" b="1">
                <a:solidFill>
                  <a:schemeClr val="dk1"/>
                </a:solidFill>
              </a:defRPr>
            </a:lvl6pPr>
            <a:lvl7pPr lvl="6" indent="0" algn="ctr" rtl="0">
              <a:spcBef>
                <a:spcPts val="0"/>
              </a:spcBef>
              <a:spcAft>
                <a:spcPts val="0"/>
              </a:spcAft>
              <a:buClr>
                <a:schemeClr val="dk1"/>
              </a:buClr>
              <a:buSzPts val="1400"/>
              <a:buFont typeface="Arial"/>
              <a:buNone/>
              <a:defRPr sz="4200" b="1">
                <a:solidFill>
                  <a:schemeClr val="dk1"/>
                </a:solidFill>
              </a:defRPr>
            </a:lvl7pPr>
            <a:lvl8pPr lvl="7" indent="0" algn="ctr" rtl="0">
              <a:spcBef>
                <a:spcPts val="0"/>
              </a:spcBef>
              <a:spcAft>
                <a:spcPts val="0"/>
              </a:spcAft>
              <a:buClr>
                <a:schemeClr val="dk1"/>
              </a:buClr>
              <a:buSzPts val="1400"/>
              <a:buFont typeface="Arial"/>
              <a:buNone/>
              <a:defRPr sz="4200" b="1">
                <a:solidFill>
                  <a:schemeClr val="dk1"/>
                </a:solidFill>
              </a:defRPr>
            </a:lvl8pPr>
            <a:lvl9pPr lvl="8" indent="0" algn="ctr" rtl="0">
              <a:spcBef>
                <a:spcPts val="0"/>
              </a:spcBef>
              <a:spcAft>
                <a:spcPts val="0"/>
              </a:spcAft>
              <a:buClr>
                <a:schemeClr val="dk1"/>
              </a:buClr>
              <a:buSzPts val="1400"/>
              <a:buFont typeface="Arial"/>
              <a:buNone/>
              <a:defRPr sz="4200" b="1">
                <a:solidFill>
                  <a:schemeClr val="dk1"/>
                </a:solidFill>
              </a:defRPr>
            </a:lvl9pPr>
          </a:lstStyle>
          <a:p>
            <a:endParaRPr/>
          </a:p>
        </p:txBody>
      </p:sp>
      <p:sp>
        <p:nvSpPr>
          <p:cNvPr id="107" name="Google Shape;107;p29"/>
          <p:cNvSpPr txBox="1">
            <a:spLocks noGrp="1"/>
          </p:cNvSpPr>
          <p:nvPr>
            <p:ph type="subTitle" idx="1"/>
          </p:nvPr>
        </p:nvSpPr>
        <p:spPr>
          <a:xfrm>
            <a:off x="265500" y="3114528"/>
            <a:ext cx="4045200" cy="1372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9pPr>
          </a:lstStyle>
          <a:p>
            <a:endParaRPr/>
          </a:p>
        </p:txBody>
      </p:sp>
      <p:sp>
        <p:nvSpPr>
          <p:cNvPr id="108" name="Google Shape;108;p29"/>
          <p:cNvSpPr txBox="1">
            <a:spLocks noGrp="1"/>
          </p:cNvSpPr>
          <p:nvPr>
            <p:ph type="body" idx="2"/>
          </p:nvPr>
        </p:nvSpPr>
        <p:spPr>
          <a:xfrm>
            <a:off x="4939500" y="804528"/>
            <a:ext cx="3837000" cy="41058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109"/>
        <p:cNvGrpSpPr/>
        <p:nvPr/>
      </p:nvGrpSpPr>
      <p:grpSpPr>
        <a:xfrm>
          <a:off x="0" y="0"/>
          <a:ext cx="0" cy="0"/>
          <a:chOff x="0" y="0"/>
          <a:chExt cx="0" cy="0"/>
        </a:xfrm>
      </p:grpSpPr>
      <p:sp>
        <p:nvSpPr>
          <p:cNvPr id="110" name="Google Shape;110;p30"/>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3600" b="1">
                <a:solidFill>
                  <a:schemeClr val="dk1"/>
                </a:solidFill>
              </a:defRPr>
            </a:lvl2pPr>
            <a:lvl3pPr lvl="2" indent="0" rtl="0">
              <a:spcBef>
                <a:spcPts val="0"/>
              </a:spcBef>
              <a:spcAft>
                <a:spcPts val="0"/>
              </a:spcAft>
              <a:buClr>
                <a:schemeClr val="dk1"/>
              </a:buClr>
              <a:buSzPts val="1400"/>
              <a:buFont typeface="Arial"/>
              <a:buNone/>
              <a:defRPr sz="3600" b="1">
                <a:solidFill>
                  <a:schemeClr val="dk1"/>
                </a:solidFill>
              </a:defRPr>
            </a:lvl3pPr>
            <a:lvl4pPr lvl="3" indent="0" rtl="0">
              <a:spcBef>
                <a:spcPts val="0"/>
              </a:spcBef>
              <a:spcAft>
                <a:spcPts val="0"/>
              </a:spcAft>
              <a:buClr>
                <a:schemeClr val="dk1"/>
              </a:buClr>
              <a:buSzPts val="1400"/>
              <a:buFont typeface="Arial"/>
              <a:buNone/>
              <a:defRPr sz="3600" b="1">
                <a:solidFill>
                  <a:schemeClr val="dk1"/>
                </a:solidFill>
              </a:defRPr>
            </a:lvl4pPr>
            <a:lvl5pPr lvl="4" indent="0" rtl="0">
              <a:spcBef>
                <a:spcPts val="0"/>
              </a:spcBef>
              <a:spcAft>
                <a:spcPts val="0"/>
              </a:spcAft>
              <a:buClr>
                <a:schemeClr val="dk1"/>
              </a:buClr>
              <a:buSzPts val="1400"/>
              <a:buFont typeface="Arial"/>
              <a:buNone/>
              <a:defRPr sz="3600" b="1">
                <a:solidFill>
                  <a:schemeClr val="dk1"/>
                </a:solidFill>
              </a:defRPr>
            </a:lvl5pPr>
            <a:lvl6pPr lvl="5" indent="0" rtl="0">
              <a:spcBef>
                <a:spcPts val="0"/>
              </a:spcBef>
              <a:spcAft>
                <a:spcPts val="0"/>
              </a:spcAft>
              <a:buClr>
                <a:schemeClr val="dk1"/>
              </a:buClr>
              <a:buSzPts val="1400"/>
              <a:buFont typeface="Arial"/>
              <a:buNone/>
              <a:defRPr sz="3600" b="1">
                <a:solidFill>
                  <a:schemeClr val="dk1"/>
                </a:solidFill>
              </a:defRPr>
            </a:lvl6pPr>
            <a:lvl7pPr lvl="6" indent="0" rtl="0">
              <a:spcBef>
                <a:spcPts val="0"/>
              </a:spcBef>
              <a:spcAft>
                <a:spcPts val="0"/>
              </a:spcAft>
              <a:buClr>
                <a:schemeClr val="dk1"/>
              </a:buClr>
              <a:buSzPts val="1400"/>
              <a:buFont typeface="Arial"/>
              <a:buNone/>
              <a:defRPr sz="3600" b="1">
                <a:solidFill>
                  <a:schemeClr val="dk1"/>
                </a:solidFill>
              </a:defRPr>
            </a:lvl7pPr>
            <a:lvl8pPr lvl="7" indent="0" rtl="0">
              <a:spcBef>
                <a:spcPts val="0"/>
              </a:spcBef>
              <a:spcAft>
                <a:spcPts val="0"/>
              </a:spcAft>
              <a:buClr>
                <a:schemeClr val="dk1"/>
              </a:buClr>
              <a:buSzPts val="1400"/>
              <a:buFont typeface="Arial"/>
              <a:buNone/>
              <a:defRPr sz="3600" b="1">
                <a:solidFill>
                  <a:schemeClr val="dk1"/>
                </a:solidFill>
              </a:defRPr>
            </a:lvl8pPr>
            <a:lvl9pPr lvl="8" indent="0" rtl="0">
              <a:spcBef>
                <a:spcPts val="0"/>
              </a:spcBef>
              <a:spcAft>
                <a:spcPts val="0"/>
              </a:spcAft>
              <a:buClr>
                <a:schemeClr val="dk1"/>
              </a:buClr>
              <a:buSzPts val="1400"/>
              <a:buFont typeface="Arial"/>
              <a:buNone/>
              <a:defRPr sz="3600" b="1">
                <a:solidFill>
                  <a:schemeClr val="dk1"/>
                </a:solidFill>
              </a:defRPr>
            </a:lvl9pPr>
          </a:lstStyle>
          <a:p>
            <a:endParaRPr/>
          </a:p>
        </p:txBody>
      </p:sp>
      <p:sp>
        <p:nvSpPr>
          <p:cNvPr id="111" name="Google Shape;111;p30"/>
          <p:cNvSpPr/>
          <p:nvPr/>
        </p:nvSpPr>
        <p:spPr>
          <a:xfrm>
            <a:off x="-19225" y="1955778"/>
            <a:ext cx="9163200" cy="382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eadline with text" type="titleOnly">
  <p:cSld name="TITLE_ONLY">
    <p:spTree>
      <p:nvGrpSpPr>
        <p:cNvPr id="1" name="Shape 112"/>
        <p:cNvGrpSpPr/>
        <p:nvPr/>
      </p:nvGrpSpPr>
      <p:grpSpPr>
        <a:xfrm>
          <a:off x="0" y="0"/>
          <a:ext cx="0" cy="0"/>
          <a:chOff x="0" y="0"/>
          <a:chExt cx="0" cy="0"/>
        </a:xfrm>
      </p:grpSpPr>
      <p:sp>
        <p:nvSpPr>
          <p:cNvPr id="113" name="Google Shape;113;p31"/>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114" name="Google Shape;114;p31"/>
          <p:cNvSpPr txBox="1">
            <a:spLocks noGrp="1"/>
          </p:cNvSpPr>
          <p:nvPr>
            <p:ph type="body" idx="1"/>
          </p:nvPr>
        </p:nvSpPr>
        <p:spPr>
          <a:xfrm>
            <a:off x="100575" y="1338694"/>
            <a:ext cx="80316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break bar">
  <p:cSld name="Chapter break bar">
    <p:bg>
      <p:bgPr>
        <a:solidFill>
          <a:schemeClr val="lt1"/>
        </a:solidFill>
        <a:effectLst/>
      </p:bgPr>
    </p:bg>
    <p:spTree>
      <p:nvGrpSpPr>
        <p:cNvPr id="1" name="Shape 20"/>
        <p:cNvGrpSpPr/>
        <p:nvPr/>
      </p:nvGrpSpPr>
      <p:grpSpPr>
        <a:xfrm>
          <a:off x="0" y="0"/>
          <a:ext cx="0" cy="0"/>
          <a:chOff x="0" y="0"/>
          <a:chExt cx="0" cy="0"/>
        </a:xfrm>
      </p:grpSpPr>
      <p:sp>
        <p:nvSpPr>
          <p:cNvPr id="21" name="Google Shape;21;p4"/>
          <p:cNvSpPr/>
          <p:nvPr/>
        </p:nvSpPr>
        <p:spPr>
          <a:xfrm>
            <a:off x="0" y="1173480"/>
            <a:ext cx="9144000" cy="3192900"/>
          </a:xfrm>
          <a:prstGeom prst="rect">
            <a:avLst/>
          </a:prstGeom>
          <a:solidFill>
            <a:schemeClr val="accent1"/>
          </a:solidFill>
          <a:ln>
            <a:noFill/>
          </a:ln>
        </p:spPr>
        <p:txBody>
          <a:bodyPr spcFirstLastPara="1" wrap="square" lIns="71100" tIns="35550" rIns="71100" bIns="355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 name="Google Shape;22;p4"/>
          <p:cNvSpPr txBox="1">
            <a:spLocks noGrp="1"/>
          </p:cNvSpPr>
          <p:nvPr>
            <p:ph type="title"/>
          </p:nvPr>
        </p:nvSpPr>
        <p:spPr>
          <a:xfrm>
            <a:off x="617220" y="2090421"/>
            <a:ext cx="7877400" cy="904200"/>
          </a:xfrm>
          <a:prstGeom prst="rect">
            <a:avLst/>
          </a:prstGeom>
          <a:noFill/>
          <a:ln>
            <a:noFill/>
          </a:ln>
        </p:spPr>
        <p:txBody>
          <a:bodyPr spcFirstLastPara="1" wrap="square" lIns="71100" tIns="71100" rIns="71100" bIns="71100" anchor="b" anchorCtr="0"/>
          <a:lstStyle>
            <a:lvl1pPr marR="0" lvl="0" algn="l">
              <a:lnSpc>
                <a:spcPct val="100000"/>
              </a:lnSpc>
              <a:spcBef>
                <a:spcPts val="0"/>
              </a:spcBef>
              <a:spcAft>
                <a:spcPts val="0"/>
              </a:spcAft>
              <a:buClr>
                <a:schemeClr val="dk1"/>
              </a:buClr>
              <a:buSzPts val="5000"/>
              <a:buFont typeface="Arial"/>
              <a:buNone/>
              <a:defRPr sz="5000" b="1" i="0" u="none" strike="noStrike" cap="none">
                <a:solidFill>
                  <a:schemeClr val="dk1"/>
                </a:solidFill>
                <a:latin typeface="Roboto"/>
                <a:ea typeface="Roboto"/>
                <a:cs typeface="Roboto"/>
                <a:sym typeface="Roboto"/>
              </a:defRPr>
            </a:lvl1pPr>
            <a:lvl2pPr marR="0" lvl="1" algn="l">
              <a:spcBef>
                <a:spcPts val="0"/>
              </a:spcBef>
              <a:spcAft>
                <a:spcPts val="0"/>
              </a:spcAft>
              <a:buClr>
                <a:schemeClr val="dk1"/>
              </a:buClr>
              <a:buSzPts val="2500"/>
              <a:buFont typeface="Arial"/>
              <a:buNone/>
              <a:defRPr sz="2500" b="1">
                <a:solidFill>
                  <a:schemeClr val="dk1"/>
                </a:solidFill>
              </a:defRPr>
            </a:lvl2pPr>
            <a:lvl3pPr marR="0" lvl="2" algn="l">
              <a:spcBef>
                <a:spcPts val="0"/>
              </a:spcBef>
              <a:spcAft>
                <a:spcPts val="0"/>
              </a:spcAft>
              <a:buClr>
                <a:schemeClr val="dk1"/>
              </a:buClr>
              <a:buSzPts val="2500"/>
              <a:buFont typeface="Arial"/>
              <a:buNone/>
              <a:defRPr sz="2500" b="1">
                <a:solidFill>
                  <a:schemeClr val="dk1"/>
                </a:solidFill>
              </a:defRPr>
            </a:lvl3pPr>
            <a:lvl4pPr marR="0" lvl="3" algn="l">
              <a:spcBef>
                <a:spcPts val="0"/>
              </a:spcBef>
              <a:spcAft>
                <a:spcPts val="0"/>
              </a:spcAft>
              <a:buClr>
                <a:schemeClr val="dk1"/>
              </a:buClr>
              <a:buSzPts val="2500"/>
              <a:buFont typeface="Arial"/>
              <a:buNone/>
              <a:defRPr sz="2500" b="1">
                <a:solidFill>
                  <a:schemeClr val="dk1"/>
                </a:solidFill>
              </a:defRPr>
            </a:lvl4pPr>
            <a:lvl5pPr marR="0" lvl="4" algn="l">
              <a:spcBef>
                <a:spcPts val="0"/>
              </a:spcBef>
              <a:spcAft>
                <a:spcPts val="0"/>
              </a:spcAft>
              <a:buClr>
                <a:schemeClr val="dk1"/>
              </a:buClr>
              <a:buSzPts val="2500"/>
              <a:buFont typeface="Arial"/>
              <a:buNone/>
              <a:defRPr sz="2500" b="1">
                <a:solidFill>
                  <a:schemeClr val="dk1"/>
                </a:solidFill>
              </a:defRPr>
            </a:lvl5pPr>
            <a:lvl6pPr marR="0" lvl="5" algn="l">
              <a:spcBef>
                <a:spcPts val="0"/>
              </a:spcBef>
              <a:spcAft>
                <a:spcPts val="0"/>
              </a:spcAft>
              <a:buClr>
                <a:schemeClr val="dk1"/>
              </a:buClr>
              <a:buSzPts val="2500"/>
              <a:buFont typeface="Arial"/>
              <a:buNone/>
              <a:defRPr sz="2500" b="1">
                <a:solidFill>
                  <a:schemeClr val="dk1"/>
                </a:solidFill>
              </a:defRPr>
            </a:lvl6pPr>
            <a:lvl7pPr marR="0" lvl="6" algn="l">
              <a:spcBef>
                <a:spcPts val="0"/>
              </a:spcBef>
              <a:spcAft>
                <a:spcPts val="0"/>
              </a:spcAft>
              <a:buClr>
                <a:schemeClr val="dk1"/>
              </a:buClr>
              <a:buSzPts val="2500"/>
              <a:buFont typeface="Arial"/>
              <a:buNone/>
              <a:defRPr sz="2500" b="1">
                <a:solidFill>
                  <a:schemeClr val="dk1"/>
                </a:solidFill>
              </a:defRPr>
            </a:lvl7pPr>
            <a:lvl8pPr marR="0" lvl="7" algn="l">
              <a:spcBef>
                <a:spcPts val="0"/>
              </a:spcBef>
              <a:spcAft>
                <a:spcPts val="0"/>
              </a:spcAft>
              <a:buClr>
                <a:schemeClr val="dk1"/>
              </a:buClr>
              <a:buSzPts val="2500"/>
              <a:buFont typeface="Arial"/>
              <a:buNone/>
              <a:defRPr sz="2500" b="1">
                <a:solidFill>
                  <a:schemeClr val="dk1"/>
                </a:solidFill>
              </a:defRPr>
            </a:lvl8pPr>
            <a:lvl9pPr marR="0" lvl="8" algn="l">
              <a:spcBef>
                <a:spcPts val="0"/>
              </a:spcBef>
              <a:spcAft>
                <a:spcPts val="0"/>
              </a:spcAft>
              <a:buClr>
                <a:schemeClr val="dk1"/>
              </a:buClr>
              <a:buSzPts val="2500"/>
              <a:buFont typeface="Arial"/>
              <a:buNone/>
              <a:defRPr sz="2500" b="1">
                <a:solidFill>
                  <a:schemeClr val="dk1"/>
                </a:solidFill>
              </a:defRPr>
            </a:lvl9pPr>
          </a:lstStyle>
          <a:p>
            <a:endParaRPr/>
          </a:p>
        </p:txBody>
      </p:sp>
      <p:sp>
        <p:nvSpPr>
          <p:cNvPr id="23" name="Google Shape;23;p4"/>
          <p:cNvSpPr txBox="1">
            <a:spLocks noGrp="1"/>
          </p:cNvSpPr>
          <p:nvPr>
            <p:ph type="body" idx="1"/>
          </p:nvPr>
        </p:nvSpPr>
        <p:spPr>
          <a:xfrm>
            <a:off x="617220" y="3136520"/>
            <a:ext cx="2496900" cy="421800"/>
          </a:xfrm>
          <a:prstGeom prst="rect">
            <a:avLst/>
          </a:prstGeom>
          <a:solidFill>
            <a:schemeClr val="accent6"/>
          </a:solidFill>
          <a:ln>
            <a:noFill/>
          </a:ln>
        </p:spPr>
        <p:txBody>
          <a:bodyPr spcFirstLastPara="1" wrap="square" lIns="71100" tIns="71100" rIns="71100" bIns="71100" anchor="ctr" anchorCtr="0"/>
          <a:lstStyle>
            <a:lvl1pPr marL="457200" lvl="0" indent="-228600" algn="l">
              <a:lnSpc>
                <a:spcPct val="115000"/>
              </a:lnSpc>
              <a:spcBef>
                <a:spcPts val="0"/>
              </a:spcBef>
              <a:spcAft>
                <a:spcPts val="0"/>
              </a:spcAft>
              <a:buSzPts val="1900"/>
              <a:buNone/>
              <a:defRPr sz="1900" b="1" i="0">
                <a:solidFill>
                  <a:schemeClr val="lt1"/>
                </a:solidFill>
                <a:latin typeface="Roboto"/>
                <a:ea typeface="Roboto"/>
                <a:cs typeface="Roboto"/>
                <a:sym typeface="Roboto"/>
              </a:defRPr>
            </a:lvl1pPr>
            <a:lvl2pPr marL="914400" lvl="1" indent="-228600" algn="l">
              <a:lnSpc>
                <a:spcPct val="115000"/>
              </a:lnSpc>
              <a:spcBef>
                <a:spcPts val="1200"/>
              </a:spcBef>
              <a:spcAft>
                <a:spcPts val="0"/>
              </a:spcAft>
              <a:buSzPts val="1400"/>
              <a:buNone/>
              <a:defRPr/>
            </a:lvl2pPr>
            <a:lvl3pPr marL="1371600" lvl="2" indent="-228600" algn="l">
              <a:lnSpc>
                <a:spcPct val="115000"/>
              </a:lnSpc>
              <a:spcBef>
                <a:spcPts val="1200"/>
              </a:spcBef>
              <a:spcAft>
                <a:spcPts val="0"/>
              </a:spcAft>
              <a:buSzPts val="1400"/>
              <a:buNone/>
              <a:defRPr/>
            </a:lvl3pPr>
            <a:lvl4pPr marL="1828800" lvl="3" indent="-228600" algn="l">
              <a:lnSpc>
                <a:spcPct val="115000"/>
              </a:lnSpc>
              <a:spcBef>
                <a:spcPts val="1200"/>
              </a:spcBef>
              <a:spcAft>
                <a:spcPts val="0"/>
              </a:spcAft>
              <a:buSzPts val="1400"/>
              <a:buNone/>
              <a:defRPr/>
            </a:lvl4pPr>
            <a:lvl5pPr marL="2286000" lvl="4" indent="-228600" algn="l">
              <a:lnSpc>
                <a:spcPct val="115000"/>
              </a:lnSpc>
              <a:spcBef>
                <a:spcPts val="1200"/>
              </a:spcBef>
              <a:spcAft>
                <a:spcPts val="0"/>
              </a:spcAft>
              <a:buSzPts val="1400"/>
              <a:buNone/>
              <a:defRPr/>
            </a:lvl5pPr>
            <a:lvl6pPr marL="2743200" lvl="5" indent="-228600" algn="l">
              <a:lnSpc>
                <a:spcPct val="115000"/>
              </a:lnSpc>
              <a:spcBef>
                <a:spcPts val="1200"/>
              </a:spcBef>
              <a:spcAft>
                <a:spcPts val="0"/>
              </a:spcAft>
              <a:buSzPts val="1400"/>
              <a:buNone/>
              <a:defRPr/>
            </a:lvl6pPr>
            <a:lvl7pPr marL="3200400" lvl="6" indent="-228600" algn="l">
              <a:lnSpc>
                <a:spcPct val="115000"/>
              </a:lnSpc>
              <a:spcBef>
                <a:spcPts val="1200"/>
              </a:spcBef>
              <a:spcAft>
                <a:spcPts val="0"/>
              </a:spcAft>
              <a:buSzPts val="1400"/>
              <a:buNone/>
              <a:defRPr/>
            </a:lvl7pPr>
            <a:lvl8pPr marL="3657600" lvl="7" indent="-228600" algn="l">
              <a:lnSpc>
                <a:spcPct val="115000"/>
              </a:lnSpc>
              <a:spcBef>
                <a:spcPts val="1200"/>
              </a:spcBef>
              <a:spcAft>
                <a:spcPts val="0"/>
              </a:spcAft>
              <a:buSzPts val="1400"/>
              <a:buNone/>
              <a:defRPr/>
            </a:lvl8pPr>
            <a:lvl9pPr marL="4114800" lvl="8" indent="-228600" algn="l">
              <a:lnSpc>
                <a:spcPct val="115000"/>
              </a:lnSpc>
              <a:spcBef>
                <a:spcPts val="1200"/>
              </a:spcBef>
              <a:spcAft>
                <a:spcPts val="120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line with 3 column">
  <p:cSld name="Headline with 3 column">
    <p:spTree>
      <p:nvGrpSpPr>
        <p:cNvPr id="1" name="Shape 115"/>
        <p:cNvGrpSpPr/>
        <p:nvPr/>
      </p:nvGrpSpPr>
      <p:grpSpPr>
        <a:xfrm>
          <a:off x="0" y="0"/>
          <a:ext cx="0" cy="0"/>
          <a:chOff x="0" y="0"/>
          <a:chExt cx="0" cy="0"/>
        </a:xfrm>
      </p:grpSpPr>
      <p:sp>
        <p:nvSpPr>
          <p:cNvPr id="116" name="Google Shape;116;p32"/>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117" name="Google Shape;117;p32"/>
          <p:cNvSpPr txBox="1">
            <a:spLocks noGrp="1"/>
          </p:cNvSpPr>
          <p:nvPr>
            <p:ph type="body" idx="1"/>
          </p:nvPr>
        </p:nvSpPr>
        <p:spPr>
          <a:xfrm>
            <a:off x="6215500" y="1292250"/>
            <a:ext cx="24036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18" name="Google Shape;118;p32"/>
          <p:cNvSpPr txBox="1">
            <a:spLocks noGrp="1"/>
          </p:cNvSpPr>
          <p:nvPr>
            <p:ph type="body" idx="2"/>
          </p:nvPr>
        </p:nvSpPr>
        <p:spPr>
          <a:xfrm>
            <a:off x="3274550" y="1316294"/>
            <a:ext cx="24036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19" name="Google Shape;119;p32"/>
          <p:cNvSpPr txBox="1">
            <a:spLocks noGrp="1"/>
          </p:cNvSpPr>
          <p:nvPr>
            <p:ph type="body" idx="3"/>
          </p:nvPr>
        </p:nvSpPr>
        <p:spPr>
          <a:xfrm>
            <a:off x="405375" y="1338694"/>
            <a:ext cx="24036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20"/>
        <p:cNvGrpSpPr/>
        <p:nvPr/>
      </p:nvGrpSpPr>
      <p:grpSpPr>
        <a:xfrm>
          <a:off x="0" y="0"/>
          <a:ext cx="0" cy="0"/>
          <a:chOff x="0" y="0"/>
          <a:chExt cx="0" cy="0"/>
        </a:xfrm>
      </p:grpSpPr>
      <p:sp>
        <p:nvSpPr>
          <p:cNvPr id="121" name="Google Shape;121;p33"/>
          <p:cNvSpPr txBox="1">
            <a:spLocks noGrp="1"/>
          </p:cNvSpPr>
          <p:nvPr>
            <p:ph type="subTitle" idx="1"/>
          </p:nvPr>
        </p:nvSpPr>
        <p:spPr>
          <a:xfrm>
            <a:off x="311700" y="1117028"/>
            <a:ext cx="7508700" cy="3966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22" name="Google Shape;122;p33"/>
          <p:cNvSpPr txBox="1">
            <a:spLocks noGrp="1"/>
          </p:cNvSpPr>
          <p:nvPr>
            <p:ph type="title"/>
          </p:nvPr>
        </p:nvSpPr>
        <p:spPr>
          <a:xfrm>
            <a:off x="311700" y="1256472"/>
            <a:ext cx="8520600" cy="636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ll out plus image">
  <p:cSld name="Call out plus image">
    <p:spTree>
      <p:nvGrpSpPr>
        <p:cNvPr id="1" name="Shape 123"/>
        <p:cNvGrpSpPr/>
        <p:nvPr/>
      </p:nvGrpSpPr>
      <p:grpSpPr>
        <a:xfrm>
          <a:off x="0" y="0"/>
          <a:ext cx="0" cy="0"/>
          <a:chOff x="0" y="0"/>
          <a:chExt cx="0" cy="0"/>
        </a:xfrm>
      </p:grpSpPr>
      <p:sp>
        <p:nvSpPr>
          <p:cNvPr id="124" name="Google Shape;124;p34"/>
          <p:cNvSpPr txBox="1">
            <a:spLocks noGrp="1"/>
          </p:cNvSpPr>
          <p:nvPr>
            <p:ph type="title"/>
          </p:nvPr>
        </p:nvSpPr>
        <p:spPr>
          <a:xfrm>
            <a:off x="218900" y="254417"/>
            <a:ext cx="1860300" cy="2598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1800" b="1" i="0" u="none" strike="noStrike" cap="none">
                <a:solidFill>
                  <a:schemeClr val="dk1"/>
                </a:solidFill>
                <a:highlight>
                  <a:schemeClr val="accent1"/>
                </a:highlight>
                <a:latin typeface="Arial"/>
                <a:ea typeface="Arial"/>
                <a:cs typeface="Arial"/>
                <a:sym typeface="Arial"/>
              </a:defRPr>
            </a:lvl1pPr>
            <a:lvl2pPr lvl="1" indent="0" rtl="0">
              <a:spcBef>
                <a:spcPts val="0"/>
              </a:spcBef>
              <a:spcAft>
                <a:spcPts val="0"/>
              </a:spcAft>
              <a:buClr>
                <a:schemeClr val="dk1"/>
              </a:buClr>
              <a:buSzPts val="1400"/>
              <a:buFont typeface="Arial"/>
              <a:buNone/>
              <a:defRPr sz="1800" b="1">
                <a:solidFill>
                  <a:schemeClr val="dk1"/>
                </a:solidFill>
              </a:defRPr>
            </a:lvl2pPr>
            <a:lvl3pPr lvl="2" indent="0" rtl="0">
              <a:spcBef>
                <a:spcPts val="0"/>
              </a:spcBef>
              <a:spcAft>
                <a:spcPts val="0"/>
              </a:spcAft>
              <a:buClr>
                <a:schemeClr val="dk1"/>
              </a:buClr>
              <a:buSzPts val="1400"/>
              <a:buFont typeface="Arial"/>
              <a:buNone/>
              <a:defRPr sz="1800" b="1">
                <a:solidFill>
                  <a:schemeClr val="dk1"/>
                </a:solidFill>
              </a:defRPr>
            </a:lvl3pPr>
            <a:lvl4pPr lvl="3" indent="0" rtl="0">
              <a:spcBef>
                <a:spcPts val="0"/>
              </a:spcBef>
              <a:spcAft>
                <a:spcPts val="0"/>
              </a:spcAft>
              <a:buClr>
                <a:schemeClr val="dk1"/>
              </a:buClr>
              <a:buSzPts val="1400"/>
              <a:buFont typeface="Arial"/>
              <a:buNone/>
              <a:defRPr sz="1800" b="1">
                <a:solidFill>
                  <a:schemeClr val="dk1"/>
                </a:solidFill>
              </a:defRPr>
            </a:lvl4pPr>
            <a:lvl5pPr lvl="4" indent="0" rtl="0">
              <a:spcBef>
                <a:spcPts val="0"/>
              </a:spcBef>
              <a:spcAft>
                <a:spcPts val="0"/>
              </a:spcAft>
              <a:buClr>
                <a:schemeClr val="dk1"/>
              </a:buClr>
              <a:buSzPts val="1400"/>
              <a:buFont typeface="Arial"/>
              <a:buNone/>
              <a:defRPr sz="1800" b="1">
                <a:solidFill>
                  <a:schemeClr val="dk1"/>
                </a:solidFill>
              </a:defRPr>
            </a:lvl5pPr>
            <a:lvl6pPr lvl="5" indent="0" rtl="0">
              <a:spcBef>
                <a:spcPts val="0"/>
              </a:spcBef>
              <a:spcAft>
                <a:spcPts val="0"/>
              </a:spcAft>
              <a:buClr>
                <a:schemeClr val="dk1"/>
              </a:buClr>
              <a:buSzPts val="1400"/>
              <a:buFont typeface="Arial"/>
              <a:buNone/>
              <a:defRPr sz="1800" b="1">
                <a:solidFill>
                  <a:schemeClr val="dk1"/>
                </a:solidFill>
              </a:defRPr>
            </a:lvl6pPr>
            <a:lvl7pPr lvl="6" indent="0" rtl="0">
              <a:spcBef>
                <a:spcPts val="0"/>
              </a:spcBef>
              <a:spcAft>
                <a:spcPts val="0"/>
              </a:spcAft>
              <a:buClr>
                <a:schemeClr val="dk1"/>
              </a:buClr>
              <a:buSzPts val="1400"/>
              <a:buFont typeface="Arial"/>
              <a:buNone/>
              <a:defRPr sz="1800" b="1">
                <a:solidFill>
                  <a:schemeClr val="dk1"/>
                </a:solidFill>
              </a:defRPr>
            </a:lvl7pPr>
            <a:lvl8pPr lvl="7" indent="0" rtl="0">
              <a:spcBef>
                <a:spcPts val="0"/>
              </a:spcBef>
              <a:spcAft>
                <a:spcPts val="0"/>
              </a:spcAft>
              <a:buClr>
                <a:schemeClr val="dk1"/>
              </a:buClr>
              <a:buSzPts val="1400"/>
              <a:buFont typeface="Arial"/>
              <a:buNone/>
              <a:defRPr sz="1800" b="1">
                <a:solidFill>
                  <a:schemeClr val="dk1"/>
                </a:solidFill>
              </a:defRPr>
            </a:lvl8pPr>
            <a:lvl9pPr lvl="8" indent="0" rtl="0">
              <a:spcBef>
                <a:spcPts val="0"/>
              </a:spcBef>
              <a:spcAft>
                <a:spcPts val="0"/>
              </a:spcAft>
              <a:buClr>
                <a:schemeClr val="dk1"/>
              </a:buClr>
              <a:buSzPts val="1400"/>
              <a:buFont typeface="Arial"/>
              <a:buNone/>
              <a:defRPr sz="1800" b="1">
                <a:solidFill>
                  <a:schemeClr val="dk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ll out plus image 1">
  <p:cSld name="Call out plus image_1">
    <p:spTree>
      <p:nvGrpSpPr>
        <p:cNvPr id="1" name="Shape 125"/>
        <p:cNvGrpSpPr/>
        <p:nvPr/>
      </p:nvGrpSpPr>
      <p:grpSpPr>
        <a:xfrm>
          <a:off x="0" y="0"/>
          <a:ext cx="0" cy="0"/>
          <a:chOff x="0" y="0"/>
          <a:chExt cx="0" cy="0"/>
        </a:xfrm>
      </p:grpSpPr>
      <p:sp>
        <p:nvSpPr>
          <p:cNvPr id="126" name="Google Shape;126;p35"/>
          <p:cNvSpPr txBox="1">
            <a:spLocks noGrp="1"/>
          </p:cNvSpPr>
          <p:nvPr>
            <p:ph type="title"/>
          </p:nvPr>
        </p:nvSpPr>
        <p:spPr>
          <a:xfrm>
            <a:off x="218900" y="254417"/>
            <a:ext cx="1860300" cy="2598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18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1800" b="1">
                <a:solidFill>
                  <a:schemeClr val="dk1"/>
                </a:solidFill>
              </a:defRPr>
            </a:lvl2pPr>
            <a:lvl3pPr lvl="2" indent="0" rtl="0">
              <a:spcBef>
                <a:spcPts val="0"/>
              </a:spcBef>
              <a:spcAft>
                <a:spcPts val="0"/>
              </a:spcAft>
              <a:buClr>
                <a:schemeClr val="dk1"/>
              </a:buClr>
              <a:buSzPts val="1400"/>
              <a:buFont typeface="Arial"/>
              <a:buNone/>
              <a:defRPr sz="1800" b="1">
                <a:solidFill>
                  <a:schemeClr val="dk1"/>
                </a:solidFill>
              </a:defRPr>
            </a:lvl3pPr>
            <a:lvl4pPr lvl="3" indent="0" rtl="0">
              <a:spcBef>
                <a:spcPts val="0"/>
              </a:spcBef>
              <a:spcAft>
                <a:spcPts val="0"/>
              </a:spcAft>
              <a:buClr>
                <a:schemeClr val="dk1"/>
              </a:buClr>
              <a:buSzPts val="1400"/>
              <a:buFont typeface="Arial"/>
              <a:buNone/>
              <a:defRPr sz="1800" b="1">
                <a:solidFill>
                  <a:schemeClr val="dk1"/>
                </a:solidFill>
              </a:defRPr>
            </a:lvl4pPr>
            <a:lvl5pPr lvl="4" indent="0" rtl="0">
              <a:spcBef>
                <a:spcPts val="0"/>
              </a:spcBef>
              <a:spcAft>
                <a:spcPts val="0"/>
              </a:spcAft>
              <a:buClr>
                <a:schemeClr val="dk1"/>
              </a:buClr>
              <a:buSzPts val="1400"/>
              <a:buFont typeface="Arial"/>
              <a:buNone/>
              <a:defRPr sz="1800" b="1">
                <a:solidFill>
                  <a:schemeClr val="dk1"/>
                </a:solidFill>
              </a:defRPr>
            </a:lvl5pPr>
            <a:lvl6pPr lvl="5" indent="0" rtl="0">
              <a:spcBef>
                <a:spcPts val="0"/>
              </a:spcBef>
              <a:spcAft>
                <a:spcPts val="0"/>
              </a:spcAft>
              <a:buClr>
                <a:schemeClr val="dk1"/>
              </a:buClr>
              <a:buSzPts val="1400"/>
              <a:buFont typeface="Arial"/>
              <a:buNone/>
              <a:defRPr sz="1800" b="1">
                <a:solidFill>
                  <a:schemeClr val="dk1"/>
                </a:solidFill>
              </a:defRPr>
            </a:lvl6pPr>
            <a:lvl7pPr lvl="6" indent="0" rtl="0">
              <a:spcBef>
                <a:spcPts val="0"/>
              </a:spcBef>
              <a:spcAft>
                <a:spcPts val="0"/>
              </a:spcAft>
              <a:buClr>
                <a:schemeClr val="dk1"/>
              </a:buClr>
              <a:buSzPts val="1400"/>
              <a:buFont typeface="Arial"/>
              <a:buNone/>
              <a:defRPr sz="1800" b="1">
                <a:solidFill>
                  <a:schemeClr val="dk1"/>
                </a:solidFill>
              </a:defRPr>
            </a:lvl7pPr>
            <a:lvl8pPr lvl="7" indent="0" rtl="0">
              <a:spcBef>
                <a:spcPts val="0"/>
              </a:spcBef>
              <a:spcAft>
                <a:spcPts val="0"/>
              </a:spcAft>
              <a:buClr>
                <a:schemeClr val="dk1"/>
              </a:buClr>
              <a:buSzPts val="1400"/>
              <a:buFont typeface="Arial"/>
              <a:buNone/>
              <a:defRPr sz="1800" b="1">
                <a:solidFill>
                  <a:schemeClr val="dk1"/>
                </a:solidFill>
              </a:defRPr>
            </a:lvl8pPr>
            <a:lvl9pPr lvl="8" indent="0" rtl="0">
              <a:spcBef>
                <a:spcPts val="0"/>
              </a:spcBef>
              <a:spcAft>
                <a:spcPts val="0"/>
              </a:spcAft>
              <a:buClr>
                <a:schemeClr val="dk1"/>
              </a:buClr>
              <a:buSzPts val="1400"/>
              <a:buFont typeface="Arial"/>
              <a:buNone/>
              <a:defRPr sz="1800" b="1">
                <a:solidFill>
                  <a:schemeClr val="dk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old chapter break or bold statement gold 2">
  <p:cSld name="Gold chapter break or bold statement gold 2">
    <p:bg>
      <p:bgPr>
        <a:solidFill>
          <a:schemeClr val="accent1"/>
        </a:solidFill>
        <a:effectLst/>
      </p:bgPr>
    </p:bg>
    <p:spTree>
      <p:nvGrpSpPr>
        <p:cNvPr id="1" name="Shape 127"/>
        <p:cNvGrpSpPr/>
        <p:nvPr/>
      </p:nvGrpSpPr>
      <p:grpSpPr>
        <a:xfrm>
          <a:off x="0" y="0"/>
          <a:ext cx="0" cy="0"/>
          <a:chOff x="0" y="0"/>
          <a:chExt cx="0" cy="0"/>
        </a:xfrm>
      </p:grpSpPr>
      <p:sp>
        <p:nvSpPr>
          <p:cNvPr id="128" name="Google Shape;128;p36"/>
          <p:cNvSpPr txBox="1">
            <a:spLocks noGrp="1"/>
          </p:cNvSpPr>
          <p:nvPr>
            <p:ph type="title"/>
          </p:nvPr>
        </p:nvSpPr>
        <p:spPr>
          <a:xfrm>
            <a:off x="311700" y="1425806"/>
            <a:ext cx="8520600" cy="636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129" name="Google Shape;129;p36"/>
          <p:cNvSpPr txBox="1">
            <a:spLocks noGrp="1"/>
          </p:cNvSpPr>
          <p:nvPr>
            <p:ph type="subTitle" idx="1"/>
          </p:nvPr>
        </p:nvSpPr>
        <p:spPr>
          <a:xfrm>
            <a:off x="436825" y="1117028"/>
            <a:ext cx="7508700" cy="3966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Gold chapter break or bold statement gold 1">
  <p:cSld name="Gold chapter break or bold statement gold 1">
    <p:bg>
      <p:bgPr>
        <a:solidFill>
          <a:schemeClr val="accent2"/>
        </a:solidFill>
        <a:effectLst/>
      </p:bgPr>
    </p:bg>
    <p:spTree>
      <p:nvGrpSpPr>
        <p:cNvPr id="1" name="Shape 130"/>
        <p:cNvGrpSpPr/>
        <p:nvPr/>
      </p:nvGrpSpPr>
      <p:grpSpPr>
        <a:xfrm>
          <a:off x="0" y="0"/>
          <a:ext cx="0" cy="0"/>
          <a:chOff x="0" y="0"/>
          <a:chExt cx="0" cy="0"/>
        </a:xfrm>
      </p:grpSpPr>
      <p:sp>
        <p:nvSpPr>
          <p:cNvPr id="131" name="Google Shape;131;p37"/>
          <p:cNvSpPr txBox="1">
            <a:spLocks noGrp="1"/>
          </p:cNvSpPr>
          <p:nvPr>
            <p:ph type="title"/>
          </p:nvPr>
        </p:nvSpPr>
        <p:spPr>
          <a:xfrm>
            <a:off x="311700" y="917806"/>
            <a:ext cx="6246300" cy="636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Arial"/>
              <a:buNone/>
              <a:defRPr sz="6200" b="1" i="0" u="none" strike="noStrike" cap="none">
                <a:solidFill>
                  <a:schemeClr val="lt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6200" b="1">
                <a:solidFill>
                  <a:schemeClr val="dk1"/>
                </a:solidFill>
              </a:defRPr>
            </a:lvl2pPr>
            <a:lvl3pPr lvl="2" indent="0" rtl="0">
              <a:spcBef>
                <a:spcPts val="0"/>
              </a:spcBef>
              <a:spcAft>
                <a:spcPts val="0"/>
              </a:spcAft>
              <a:buClr>
                <a:schemeClr val="dk1"/>
              </a:buClr>
              <a:buSzPts val="1400"/>
              <a:buFont typeface="Arial"/>
              <a:buNone/>
              <a:defRPr sz="6200" b="1">
                <a:solidFill>
                  <a:schemeClr val="dk1"/>
                </a:solidFill>
              </a:defRPr>
            </a:lvl3pPr>
            <a:lvl4pPr lvl="3" indent="0" rtl="0">
              <a:spcBef>
                <a:spcPts val="0"/>
              </a:spcBef>
              <a:spcAft>
                <a:spcPts val="0"/>
              </a:spcAft>
              <a:buClr>
                <a:schemeClr val="dk1"/>
              </a:buClr>
              <a:buSzPts val="1400"/>
              <a:buFont typeface="Arial"/>
              <a:buNone/>
              <a:defRPr sz="6200" b="1">
                <a:solidFill>
                  <a:schemeClr val="dk1"/>
                </a:solidFill>
              </a:defRPr>
            </a:lvl4pPr>
            <a:lvl5pPr lvl="4" indent="0" rtl="0">
              <a:spcBef>
                <a:spcPts val="0"/>
              </a:spcBef>
              <a:spcAft>
                <a:spcPts val="0"/>
              </a:spcAft>
              <a:buClr>
                <a:schemeClr val="dk1"/>
              </a:buClr>
              <a:buSzPts val="1400"/>
              <a:buFont typeface="Arial"/>
              <a:buNone/>
              <a:defRPr sz="6200" b="1">
                <a:solidFill>
                  <a:schemeClr val="dk1"/>
                </a:solidFill>
              </a:defRPr>
            </a:lvl5pPr>
            <a:lvl6pPr lvl="5" indent="0" rtl="0">
              <a:spcBef>
                <a:spcPts val="0"/>
              </a:spcBef>
              <a:spcAft>
                <a:spcPts val="0"/>
              </a:spcAft>
              <a:buClr>
                <a:schemeClr val="dk1"/>
              </a:buClr>
              <a:buSzPts val="1400"/>
              <a:buFont typeface="Arial"/>
              <a:buNone/>
              <a:defRPr sz="6200" b="1">
                <a:solidFill>
                  <a:schemeClr val="dk1"/>
                </a:solidFill>
              </a:defRPr>
            </a:lvl6pPr>
            <a:lvl7pPr lvl="6" indent="0" rtl="0">
              <a:spcBef>
                <a:spcPts val="0"/>
              </a:spcBef>
              <a:spcAft>
                <a:spcPts val="0"/>
              </a:spcAft>
              <a:buClr>
                <a:schemeClr val="dk1"/>
              </a:buClr>
              <a:buSzPts val="1400"/>
              <a:buFont typeface="Arial"/>
              <a:buNone/>
              <a:defRPr sz="6200" b="1">
                <a:solidFill>
                  <a:schemeClr val="dk1"/>
                </a:solidFill>
              </a:defRPr>
            </a:lvl7pPr>
            <a:lvl8pPr lvl="7" indent="0" rtl="0">
              <a:spcBef>
                <a:spcPts val="0"/>
              </a:spcBef>
              <a:spcAft>
                <a:spcPts val="0"/>
              </a:spcAft>
              <a:buClr>
                <a:schemeClr val="dk1"/>
              </a:buClr>
              <a:buSzPts val="1400"/>
              <a:buFont typeface="Arial"/>
              <a:buNone/>
              <a:defRPr sz="6200" b="1">
                <a:solidFill>
                  <a:schemeClr val="dk1"/>
                </a:solidFill>
              </a:defRPr>
            </a:lvl8pPr>
            <a:lvl9pPr lvl="8" indent="0" rtl="0">
              <a:spcBef>
                <a:spcPts val="0"/>
              </a:spcBef>
              <a:spcAft>
                <a:spcPts val="0"/>
              </a:spcAft>
              <a:buClr>
                <a:schemeClr val="dk1"/>
              </a:buClr>
              <a:buSzPts val="1400"/>
              <a:buFont typeface="Arial"/>
              <a:buNone/>
              <a:defRPr sz="6200" b="1">
                <a:solidFill>
                  <a:schemeClr val="dk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ver and intro" type="title">
  <p:cSld name="TITLE">
    <p:spTree>
      <p:nvGrpSpPr>
        <p:cNvPr id="1" name="Shape 135"/>
        <p:cNvGrpSpPr/>
        <p:nvPr/>
      </p:nvGrpSpPr>
      <p:grpSpPr>
        <a:xfrm>
          <a:off x="0" y="0"/>
          <a:ext cx="0" cy="0"/>
          <a:chOff x="0" y="0"/>
          <a:chExt cx="0" cy="0"/>
        </a:xfrm>
      </p:grpSpPr>
      <p:sp>
        <p:nvSpPr>
          <p:cNvPr id="136" name="Google Shape;136;p39"/>
          <p:cNvSpPr txBox="1">
            <a:spLocks noGrp="1"/>
          </p:cNvSpPr>
          <p:nvPr>
            <p:ph type="ctrTitle"/>
          </p:nvPr>
        </p:nvSpPr>
        <p:spPr>
          <a:xfrm>
            <a:off x="311708" y="2351306"/>
            <a:ext cx="8520600" cy="2280600"/>
          </a:xfrm>
          <a:prstGeom prst="rect">
            <a:avLst/>
          </a:prstGeom>
          <a:noFill/>
          <a:ln>
            <a:noFill/>
          </a:ln>
        </p:spPr>
        <p:txBody>
          <a:bodyPr spcFirstLastPara="1" wrap="square" lIns="68575" tIns="68575" rIns="68575" bIns="68575" anchor="b" anchorCtr="0"/>
          <a:lstStyle>
            <a:lvl1pPr marR="0" lvl="0" algn="l" rtl="0">
              <a:lnSpc>
                <a:spcPct val="100000"/>
              </a:lnSpc>
              <a:spcBef>
                <a:spcPts val="0"/>
              </a:spcBef>
              <a:spcAft>
                <a:spcPts val="0"/>
              </a:spcAft>
              <a:buClr>
                <a:schemeClr val="dk1"/>
              </a:buClr>
              <a:buSzPts val="5200"/>
              <a:buFont typeface="Arial"/>
              <a:buNone/>
              <a:defRPr sz="5200" b="1" i="0" u="none" strike="noStrike" cap="none">
                <a:solidFill>
                  <a:schemeClr val="dk1"/>
                </a:solidFill>
                <a:latin typeface="Arial"/>
                <a:ea typeface="Arial"/>
                <a:cs typeface="Arial"/>
                <a:sym typeface="Arial"/>
              </a:defRPr>
            </a:lvl1pPr>
            <a:lvl2pPr lvl="1" algn="ctr" rtl="0">
              <a:spcBef>
                <a:spcPts val="0"/>
              </a:spcBef>
              <a:spcAft>
                <a:spcPts val="0"/>
              </a:spcAft>
              <a:buClr>
                <a:schemeClr val="dk1"/>
              </a:buClr>
              <a:buSzPts val="5200"/>
              <a:buFont typeface="Arial"/>
              <a:buNone/>
              <a:defRPr sz="5200" b="1">
                <a:solidFill>
                  <a:schemeClr val="dk1"/>
                </a:solidFill>
              </a:defRPr>
            </a:lvl2pPr>
            <a:lvl3pPr lvl="2" algn="ctr" rtl="0">
              <a:spcBef>
                <a:spcPts val="0"/>
              </a:spcBef>
              <a:spcAft>
                <a:spcPts val="0"/>
              </a:spcAft>
              <a:buClr>
                <a:schemeClr val="dk1"/>
              </a:buClr>
              <a:buSzPts val="5200"/>
              <a:buFont typeface="Arial"/>
              <a:buNone/>
              <a:defRPr sz="5200" b="1">
                <a:solidFill>
                  <a:schemeClr val="dk1"/>
                </a:solidFill>
              </a:defRPr>
            </a:lvl3pPr>
            <a:lvl4pPr lvl="3" algn="ctr" rtl="0">
              <a:spcBef>
                <a:spcPts val="0"/>
              </a:spcBef>
              <a:spcAft>
                <a:spcPts val="0"/>
              </a:spcAft>
              <a:buClr>
                <a:schemeClr val="dk1"/>
              </a:buClr>
              <a:buSzPts val="5200"/>
              <a:buFont typeface="Arial"/>
              <a:buNone/>
              <a:defRPr sz="5200" b="1">
                <a:solidFill>
                  <a:schemeClr val="dk1"/>
                </a:solidFill>
              </a:defRPr>
            </a:lvl4pPr>
            <a:lvl5pPr lvl="4" algn="ctr" rtl="0">
              <a:spcBef>
                <a:spcPts val="0"/>
              </a:spcBef>
              <a:spcAft>
                <a:spcPts val="0"/>
              </a:spcAft>
              <a:buClr>
                <a:schemeClr val="dk1"/>
              </a:buClr>
              <a:buSzPts val="5200"/>
              <a:buFont typeface="Arial"/>
              <a:buNone/>
              <a:defRPr sz="5200" b="1">
                <a:solidFill>
                  <a:schemeClr val="dk1"/>
                </a:solidFill>
              </a:defRPr>
            </a:lvl5pPr>
            <a:lvl6pPr lvl="5" algn="ctr" rtl="0">
              <a:spcBef>
                <a:spcPts val="0"/>
              </a:spcBef>
              <a:spcAft>
                <a:spcPts val="0"/>
              </a:spcAft>
              <a:buClr>
                <a:schemeClr val="dk1"/>
              </a:buClr>
              <a:buSzPts val="5200"/>
              <a:buFont typeface="Arial"/>
              <a:buNone/>
              <a:defRPr sz="5200" b="1">
                <a:solidFill>
                  <a:schemeClr val="dk1"/>
                </a:solidFill>
              </a:defRPr>
            </a:lvl6pPr>
            <a:lvl7pPr lvl="6" algn="ctr" rtl="0">
              <a:spcBef>
                <a:spcPts val="0"/>
              </a:spcBef>
              <a:spcAft>
                <a:spcPts val="0"/>
              </a:spcAft>
              <a:buClr>
                <a:schemeClr val="dk1"/>
              </a:buClr>
              <a:buSzPts val="5200"/>
              <a:buFont typeface="Arial"/>
              <a:buNone/>
              <a:defRPr sz="5200" b="1">
                <a:solidFill>
                  <a:schemeClr val="dk1"/>
                </a:solidFill>
              </a:defRPr>
            </a:lvl7pPr>
            <a:lvl8pPr lvl="7" algn="ctr" rtl="0">
              <a:spcBef>
                <a:spcPts val="0"/>
              </a:spcBef>
              <a:spcAft>
                <a:spcPts val="0"/>
              </a:spcAft>
              <a:buClr>
                <a:schemeClr val="dk1"/>
              </a:buClr>
              <a:buSzPts val="5200"/>
              <a:buFont typeface="Arial"/>
              <a:buNone/>
              <a:defRPr sz="5200" b="1">
                <a:solidFill>
                  <a:schemeClr val="dk1"/>
                </a:solidFill>
              </a:defRPr>
            </a:lvl8pPr>
            <a:lvl9pPr lvl="8" algn="ctr" rtl="0">
              <a:spcBef>
                <a:spcPts val="0"/>
              </a:spcBef>
              <a:spcAft>
                <a:spcPts val="0"/>
              </a:spcAft>
              <a:buClr>
                <a:schemeClr val="dk1"/>
              </a:buClr>
              <a:buSzPts val="5200"/>
              <a:buFont typeface="Arial"/>
              <a:buNone/>
              <a:defRPr sz="5200" b="1">
                <a:solidFill>
                  <a:schemeClr val="dk1"/>
                </a:solidFill>
              </a:defRPr>
            </a:lvl9pPr>
          </a:lstStyle>
          <a:p>
            <a:endParaRPr/>
          </a:p>
        </p:txBody>
      </p:sp>
      <p:sp>
        <p:nvSpPr>
          <p:cNvPr id="137" name="Google Shape;137;p39"/>
          <p:cNvSpPr txBox="1">
            <a:spLocks noGrp="1"/>
          </p:cNvSpPr>
          <p:nvPr>
            <p:ph type="subTitle" idx="1"/>
          </p:nvPr>
        </p:nvSpPr>
        <p:spPr>
          <a:xfrm>
            <a:off x="311700" y="4673027"/>
            <a:ext cx="8151600" cy="8808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rgbClr val="000000"/>
              </a:buClr>
              <a:buSzPts val="2800"/>
              <a:buFont typeface="Arial"/>
              <a:buNone/>
              <a:defRPr sz="2800" b="1"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138" name="Google Shape;138;p39" descr="ASU_Horiz_RGB_Digital_MaroonGold.png"/>
          <p:cNvPicPr preferRelativeResize="0"/>
          <p:nvPr/>
        </p:nvPicPr>
        <p:blipFill rotWithShape="1">
          <a:blip r:embed="rId2">
            <a:alphaModFix/>
          </a:blip>
          <a:srcRect/>
          <a:stretch/>
        </p:blipFill>
        <p:spPr>
          <a:xfrm>
            <a:off x="245068" y="207829"/>
            <a:ext cx="3844969" cy="10671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eadline with text 1 1">
  <p:cSld name="Headline with text 1 1">
    <p:spTree>
      <p:nvGrpSpPr>
        <p:cNvPr id="1" name="Shape 139"/>
        <p:cNvGrpSpPr/>
        <p:nvPr/>
      </p:nvGrpSpPr>
      <p:grpSpPr>
        <a:xfrm>
          <a:off x="0" y="0"/>
          <a:ext cx="0" cy="0"/>
          <a:chOff x="0" y="0"/>
          <a:chExt cx="0" cy="0"/>
        </a:xfrm>
      </p:grpSpPr>
      <p:sp>
        <p:nvSpPr>
          <p:cNvPr id="140" name="Google Shape;140;p40"/>
          <p:cNvSpPr txBox="1">
            <a:spLocks noGrp="1"/>
          </p:cNvSpPr>
          <p:nvPr>
            <p:ph type="title"/>
          </p:nvPr>
        </p:nvSpPr>
        <p:spPr>
          <a:xfrm>
            <a:off x="311700" y="494472"/>
            <a:ext cx="7820400" cy="538200"/>
          </a:xfrm>
          <a:prstGeom prst="rect">
            <a:avLst/>
          </a:prstGeom>
          <a:solidFill>
            <a:srgbClr val="FFC627"/>
          </a:solidFill>
          <a:ln>
            <a:noFill/>
          </a:ln>
        </p:spPr>
        <p:txBody>
          <a:bodyPr spcFirstLastPara="1" wrap="square" lIns="51425" tIns="51425" rIns="51425" bIns="51425" anchor="t" anchorCtr="0"/>
          <a:lstStyle>
            <a:lvl1pPr marR="0" lvl="0" algn="l" rtl="0">
              <a:lnSpc>
                <a:spcPct val="100000"/>
              </a:lnSpc>
              <a:spcBef>
                <a:spcPts val="0"/>
              </a:spcBef>
              <a:spcAft>
                <a:spcPts val="0"/>
              </a:spcAft>
              <a:buClr>
                <a:schemeClr val="dk1"/>
              </a:buClr>
              <a:buSzPts val="800"/>
              <a:buFont typeface="Arial"/>
              <a:buNone/>
              <a:defRPr sz="2600" b="1" i="0" u="none" strike="noStrike" cap="none">
                <a:solidFill>
                  <a:schemeClr val="dk1"/>
                </a:solidFill>
                <a:highlight>
                  <a:schemeClr val="accent1"/>
                </a:highlight>
                <a:latin typeface="Roboto"/>
                <a:ea typeface="Roboto"/>
                <a:cs typeface="Roboto"/>
                <a:sym typeface="Roboto"/>
              </a:defRPr>
            </a:lvl1pPr>
            <a:lvl2pPr lvl="1" rtl="0">
              <a:spcBef>
                <a:spcPts val="0"/>
              </a:spcBef>
              <a:spcAft>
                <a:spcPts val="0"/>
              </a:spcAft>
              <a:buClr>
                <a:schemeClr val="dk1"/>
              </a:buClr>
              <a:buSzPts val="800"/>
              <a:buFont typeface="Arial"/>
              <a:buNone/>
              <a:defRPr sz="2800" b="1">
                <a:solidFill>
                  <a:schemeClr val="dk1"/>
                </a:solidFill>
              </a:defRPr>
            </a:lvl2pPr>
            <a:lvl3pPr lvl="2" rtl="0">
              <a:spcBef>
                <a:spcPts val="0"/>
              </a:spcBef>
              <a:spcAft>
                <a:spcPts val="0"/>
              </a:spcAft>
              <a:buClr>
                <a:schemeClr val="dk1"/>
              </a:buClr>
              <a:buSzPts val="800"/>
              <a:buFont typeface="Arial"/>
              <a:buNone/>
              <a:defRPr sz="2800" b="1">
                <a:solidFill>
                  <a:schemeClr val="dk1"/>
                </a:solidFill>
              </a:defRPr>
            </a:lvl3pPr>
            <a:lvl4pPr lvl="3" rtl="0">
              <a:spcBef>
                <a:spcPts val="0"/>
              </a:spcBef>
              <a:spcAft>
                <a:spcPts val="0"/>
              </a:spcAft>
              <a:buClr>
                <a:schemeClr val="dk1"/>
              </a:buClr>
              <a:buSzPts val="800"/>
              <a:buFont typeface="Arial"/>
              <a:buNone/>
              <a:defRPr sz="2800" b="1">
                <a:solidFill>
                  <a:schemeClr val="dk1"/>
                </a:solidFill>
              </a:defRPr>
            </a:lvl4pPr>
            <a:lvl5pPr lvl="4" rtl="0">
              <a:spcBef>
                <a:spcPts val="0"/>
              </a:spcBef>
              <a:spcAft>
                <a:spcPts val="0"/>
              </a:spcAft>
              <a:buClr>
                <a:schemeClr val="dk1"/>
              </a:buClr>
              <a:buSzPts val="800"/>
              <a:buFont typeface="Arial"/>
              <a:buNone/>
              <a:defRPr sz="2800" b="1">
                <a:solidFill>
                  <a:schemeClr val="dk1"/>
                </a:solidFill>
              </a:defRPr>
            </a:lvl5pPr>
            <a:lvl6pPr lvl="5" rtl="0">
              <a:spcBef>
                <a:spcPts val="0"/>
              </a:spcBef>
              <a:spcAft>
                <a:spcPts val="0"/>
              </a:spcAft>
              <a:buClr>
                <a:schemeClr val="dk1"/>
              </a:buClr>
              <a:buSzPts val="800"/>
              <a:buFont typeface="Arial"/>
              <a:buNone/>
              <a:defRPr sz="2800" b="1">
                <a:solidFill>
                  <a:schemeClr val="dk1"/>
                </a:solidFill>
              </a:defRPr>
            </a:lvl6pPr>
            <a:lvl7pPr lvl="6" rtl="0">
              <a:spcBef>
                <a:spcPts val="0"/>
              </a:spcBef>
              <a:spcAft>
                <a:spcPts val="0"/>
              </a:spcAft>
              <a:buClr>
                <a:schemeClr val="dk1"/>
              </a:buClr>
              <a:buSzPts val="800"/>
              <a:buFont typeface="Arial"/>
              <a:buNone/>
              <a:defRPr sz="2800" b="1">
                <a:solidFill>
                  <a:schemeClr val="dk1"/>
                </a:solidFill>
              </a:defRPr>
            </a:lvl7pPr>
            <a:lvl8pPr lvl="7" rtl="0">
              <a:spcBef>
                <a:spcPts val="0"/>
              </a:spcBef>
              <a:spcAft>
                <a:spcPts val="0"/>
              </a:spcAft>
              <a:buClr>
                <a:schemeClr val="dk1"/>
              </a:buClr>
              <a:buSzPts val="800"/>
              <a:buFont typeface="Arial"/>
              <a:buNone/>
              <a:defRPr sz="2800" b="1">
                <a:solidFill>
                  <a:schemeClr val="dk1"/>
                </a:solidFill>
              </a:defRPr>
            </a:lvl8pPr>
            <a:lvl9pPr lvl="8" rtl="0">
              <a:spcBef>
                <a:spcPts val="0"/>
              </a:spcBef>
              <a:spcAft>
                <a:spcPts val="0"/>
              </a:spcAft>
              <a:buClr>
                <a:schemeClr val="dk1"/>
              </a:buClr>
              <a:buSzPts val="800"/>
              <a:buFont typeface="Arial"/>
              <a:buNone/>
              <a:defRPr sz="2800" b="1">
                <a:solidFill>
                  <a:schemeClr val="dk1"/>
                </a:solidFill>
              </a:defRPr>
            </a:lvl9pPr>
          </a:lstStyle>
          <a:p>
            <a:endParaRPr/>
          </a:p>
        </p:txBody>
      </p:sp>
      <p:sp>
        <p:nvSpPr>
          <p:cNvPr id="141" name="Google Shape;141;p40"/>
          <p:cNvSpPr txBox="1">
            <a:spLocks noGrp="1"/>
          </p:cNvSpPr>
          <p:nvPr>
            <p:ph type="body" idx="1"/>
          </p:nvPr>
        </p:nvSpPr>
        <p:spPr>
          <a:xfrm>
            <a:off x="311698" y="1338694"/>
            <a:ext cx="7820400" cy="3557400"/>
          </a:xfrm>
          <a:prstGeom prst="rect">
            <a:avLst/>
          </a:prstGeom>
          <a:noFill/>
          <a:ln>
            <a:noFill/>
          </a:ln>
        </p:spPr>
        <p:txBody>
          <a:bodyPr spcFirstLastPara="1" wrap="square" lIns="51425" tIns="51425" rIns="51425" bIns="51425" anchor="t" anchorCtr="0"/>
          <a:lstStyle>
            <a:lvl1pPr marL="457200" marR="0" lvl="0" indent="-228600" algn="l" rtl="0">
              <a:lnSpc>
                <a:spcPct val="115000"/>
              </a:lnSpc>
              <a:spcBef>
                <a:spcPts val="0"/>
              </a:spcBef>
              <a:spcAft>
                <a:spcPts val="0"/>
              </a:spcAft>
              <a:buClr>
                <a:srgbClr val="000000"/>
              </a:buClr>
              <a:buSzPts val="800"/>
              <a:buFont typeface="Arial"/>
              <a:buNone/>
              <a:defRPr sz="1400" b="0" i="0" u="none" strike="noStrike" cap="none">
                <a:solidFill>
                  <a:srgbClr val="000000"/>
                </a:solidFill>
                <a:latin typeface="Roboto Light"/>
                <a:ea typeface="Roboto Light"/>
                <a:cs typeface="Roboto Light"/>
                <a:sym typeface="Roboto Light"/>
              </a:defRPr>
            </a:lvl1pPr>
            <a:lvl2pPr marL="914400" marR="0" lvl="1"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8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2"/>
        <p:cNvGrpSpPr/>
        <p:nvPr/>
      </p:nvGrpSpPr>
      <p:grpSpPr>
        <a:xfrm>
          <a:off x="0" y="0"/>
          <a:ext cx="0" cy="0"/>
          <a:chOff x="0" y="0"/>
          <a:chExt cx="0" cy="0"/>
        </a:xfrm>
      </p:grpSpPr>
      <p:sp>
        <p:nvSpPr>
          <p:cNvPr id="143" name="Google Shape;143;p41"/>
          <p:cNvSpPr txBox="1">
            <a:spLocks noGrp="1"/>
          </p:cNvSpPr>
          <p:nvPr>
            <p:ph type="title"/>
          </p:nvPr>
        </p:nvSpPr>
        <p:spPr>
          <a:xfrm>
            <a:off x="311701" y="494472"/>
            <a:ext cx="8520600" cy="636300"/>
          </a:xfrm>
          <a:prstGeom prst="rect">
            <a:avLst/>
          </a:prstGeom>
          <a:noFill/>
          <a:ln>
            <a:noFill/>
          </a:ln>
        </p:spPr>
        <p:txBody>
          <a:bodyPr spcFirstLastPara="1" wrap="square" lIns="68575" tIns="68575" rIns="68575" bIns="68575" anchor="t" anchorCtr="0"/>
          <a:lstStyle>
            <a:lvl1pPr lvl="0" algn="l"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hapter break agenda">
  <p:cSld name="Chapter break agenda">
    <p:bg>
      <p:bgPr>
        <a:solidFill>
          <a:srgbClr val="000000"/>
        </a:solidFill>
        <a:effectLst/>
      </p:bgPr>
    </p:bg>
    <p:spTree>
      <p:nvGrpSpPr>
        <p:cNvPr id="1" name="Shape 144"/>
        <p:cNvGrpSpPr/>
        <p:nvPr/>
      </p:nvGrpSpPr>
      <p:grpSpPr>
        <a:xfrm>
          <a:off x="0" y="0"/>
          <a:ext cx="0" cy="0"/>
          <a:chOff x="0" y="0"/>
          <a:chExt cx="0" cy="0"/>
        </a:xfrm>
      </p:grpSpPr>
      <p:sp>
        <p:nvSpPr>
          <p:cNvPr id="145" name="Google Shape;145;p42"/>
          <p:cNvSpPr txBox="1">
            <a:spLocks noGrp="1"/>
          </p:cNvSpPr>
          <p:nvPr>
            <p:ph type="title"/>
          </p:nvPr>
        </p:nvSpPr>
        <p:spPr>
          <a:xfrm>
            <a:off x="464101" y="2272472"/>
            <a:ext cx="2787600" cy="636300"/>
          </a:xfrm>
          <a:prstGeom prst="rect">
            <a:avLst/>
          </a:prstGeom>
          <a:noFill/>
          <a:ln>
            <a:noFill/>
          </a:ln>
        </p:spPr>
        <p:txBody>
          <a:bodyPr spcFirstLastPara="1" wrap="square" lIns="68575" tIns="68575" rIns="68575" bIns="68575" anchor="ctr" anchorCtr="0"/>
          <a:lstStyle>
            <a:lvl1pPr marR="0" lvl="0" algn="r" rtl="0">
              <a:lnSpc>
                <a:spcPct val="10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lvl="1" algn="r" rtl="0">
              <a:spcBef>
                <a:spcPts val="0"/>
              </a:spcBef>
              <a:spcAft>
                <a:spcPts val="0"/>
              </a:spcAft>
              <a:buClr>
                <a:srgbClr val="FFFFFF"/>
              </a:buClr>
              <a:buSzPts val="4800"/>
              <a:buFont typeface="Arial"/>
              <a:buNone/>
              <a:defRPr sz="4800" b="1">
                <a:solidFill>
                  <a:srgbClr val="FFFFFF"/>
                </a:solidFill>
              </a:defRPr>
            </a:lvl2pPr>
            <a:lvl3pPr lvl="2" algn="r" rtl="0">
              <a:spcBef>
                <a:spcPts val="0"/>
              </a:spcBef>
              <a:spcAft>
                <a:spcPts val="0"/>
              </a:spcAft>
              <a:buClr>
                <a:srgbClr val="FFFFFF"/>
              </a:buClr>
              <a:buSzPts val="4800"/>
              <a:buFont typeface="Arial"/>
              <a:buNone/>
              <a:defRPr sz="4800" b="1">
                <a:solidFill>
                  <a:srgbClr val="FFFFFF"/>
                </a:solidFill>
              </a:defRPr>
            </a:lvl3pPr>
            <a:lvl4pPr lvl="3" algn="r" rtl="0">
              <a:spcBef>
                <a:spcPts val="0"/>
              </a:spcBef>
              <a:spcAft>
                <a:spcPts val="0"/>
              </a:spcAft>
              <a:buClr>
                <a:srgbClr val="FFFFFF"/>
              </a:buClr>
              <a:buSzPts val="4800"/>
              <a:buFont typeface="Arial"/>
              <a:buNone/>
              <a:defRPr sz="4800" b="1">
                <a:solidFill>
                  <a:srgbClr val="FFFFFF"/>
                </a:solidFill>
              </a:defRPr>
            </a:lvl4pPr>
            <a:lvl5pPr lvl="4" algn="r" rtl="0">
              <a:spcBef>
                <a:spcPts val="0"/>
              </a:spcBef>
              <a:spcAft>
                <a:spcPts val="0"/>
              </a:spcAft>
              <a:buClr>
                <a:srgbClr val="FFFFFF"/>
              </a:buClr>
              <a:buSzPts val="4800"/>
              <a:buFont typeface="Arial"/>
              <a:buNone/>
              <a:defRPr sz="4800" b="1">
                <a:solidFill>
                  <a:srgbClr val="FFFFFF"/>
                </a:solidFill>
              </a:defRPr>
            </a:lvl5pPr>
            <a:lvl6pPr lvl="5" algn="r" rtl="0">
              <a:spcBef>
                <a:spcPts val="0"/>
              </a:spcBef>
              <a:spcAft>
                <a:spcPts val="0"/>
              </a:spcAft>
              <a:buClr>
                <a:srgbClr val="FFFFFF"/>
              </a:buClr>
              <a:buSzPts val="4800"/>
              <a:buFont typeface="Arial"/>
              <a:buNone/>
              <a:defRPr sz="4800" b="1">
                <a:solidFill>
                  <a:srgbClr val="FFFFFF"/>
                </a:solidFill>
              </a:defRPr>
            </a:lvl6pPr>
            <a:lvl7pPr lvl="6" algn="r" rtl="0">
              <a:spcBef>
                <a:spcPts val="0"/>
              </a:spcBef>
              <a:spcAft>
                <a:spcPts val="0"/>
              </a:spcAft>
              <a:buClr>
                <a:srgbClr val="FFFFFF"/>
              </a:buClr>
              <a:buSzPts val="4800"/>
              <a:buFont typeface="Arial"/>
              <a:buNone/>
              <a:defRPr sz="4800" b="1">
                <a:solidFill>
                  <a:srgbClr val="FFFFFF"/>
                </a:solidFill>
              </a:defRPr>
            </a:lvl7pPr>
            <a:lvl8pPr lvl="7" algn="r" rtl="0">
              <a:spcBef>
                <a:spcPts val="0"/>
              </a:spcBef>
              <a:spcAft>
                <a:spcPts val="0"/>
              </a:spcAft>
              <a:buClr>
                <a:srgbClr val="FFFFFF"/>
              </a:buClr>
              <a:buSzPts val="4800"/>
              <a:buFont typeface="Arial"/>
              <a:buNone/>
              <a:defRPr sz="4800" b="1">
                <a:solidFill>
                  <a:srgbClr val="FFFFFF"/>
                </a:solidFill>
              </a:defRPr>
            </a:lvl8pPr>
            <a:lvl9pPr lvl="8" algn="r" rtl="0">
              <a:spcBef>
                <a:spcPts val="0"/>
              </a:spcBef>
              <a:spcAft>
                <a:spcPts val="0"/>
              </a:spcAft>
              <a:buClr>
                <a:srgbClr val="FFFFFF"/>
              </a:buClr>
              <a:buSzPts val="4800"/>
              <a:buFont typeface="Arial"/>
              <a:buNone/>
              <a:defRPr sz="4800" b="1">
                <a:solidFill>
                  <a:srgbClr val="FFFFFF"/>
                </a:solidFill>
              </a:defRPr>
            </a:lvl9pPr>
          </a:lstStyle>
          <a:p>
            <a:endParaRPr/>
          </a:p>
        </p:txBody>
      </p:sp>
      <p:sp>
        <p:nvSpPr>
          <p:cNvPr id="146" name="Google Shape;146;p42"/>
          <p:cNvSpPr txBox="1"/>
          <p:nvPr/>
        </p:nvSpPr>
        <p:spPr>
          <a:xfrm>
            <a:off x="3664989" y="412886"/>
            <a:ext cx="1057200" cy="3924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accent1"/>
              </a:buClr>
              <a:buSzPts val="5600"/>
              <a:buFont typeface="Arial"/>
              <a:buNone/>
            </a:pPr>
            <a:r>
              <a:rPr lang="en-US" sz="22500" b="0" i="0" u="none" strike="noStrike" cap="none">
                <a:solidFill>
                  <a:schemeClr val="accent1"/>
                </a:solidFill>
                <a:latin typeface="Arial"/>
                <a:ea typeface="Arial"/>
                <a:cs typeface="Arial"/>
                <a:sym typeface="Arial"/>
              </a:rPr>
              <a:t>{</a:t>
            </a:r>
            <a:endParaRPr sz="1100"/>
          </a:p>
        </p:txBody>
      </p:sp>
      <p:sp>
        <p:nvSpPr>
          <p:cNvPr id="147" name="Google Shape;147;p42"/>
          <p:cNvSpPr txBox="1">
            <a:spLocks noGrp="1"/>
          </p:cNvSpPr>
          <p:nvPr>
            <p:ph type="subTitle" idx="1"/>
          </p:nvPr>
        </p:nvSpPr>
        <p:spPr>
          <a:xfrm>
            <a:off x="4925926" y="1155444"/>
            <a:ext cx="3589500" cy="3062100"/>
          </a:xfrm>
          <a:prstGeom prst="rect">
            <a:avLst/>
          </a:prstGeom>
          <a:noFill/>
          <a:ln>
            <a:noFill/>
          </a:ln>
        </p:spPr>
        <p:txBody>
          <a:bodyPr spcFirstLastPara="1" wrap="square" lIns="68575" tIns="68575" rIns="68575" bIns="68575" anchor="ctr" anchorCtr="0"/>
          <a:lstStyle>
            <a:lvl1pPr marR="0" lvl="0" algn="l" rtl="0">
              <a:lnSpc>
                <a:spcPct val="115000"/>
              </a:lnSpc>
              <a:spcBef>
                <a:spcPts val="0"/>
              </a:spcBef>
              <a:spcAft>
                <a:spcPts val="0"/>
              </a:spcAft>
              <a:buClr>
                <a:srgbClr val="000000"/>
              </a:buClr>
              <a:buSzPts val="1800"/>
              <a:buFont typeface="Arial"/>
              <a:buNone/>
              <a:defRPr sz="1800" b="1" i="0" u="none" strike="noStrike" cap="none">
                <a:solidFill>
                  <a:srgbClr val="FFFFFF"/>
                </a:solidFill>
                <a:latin typeface="Arial"/>
                <a:ea typeface="Arial"/>
                <a:cs typeface="Arial"/>
                <a:sym typeface="Arial"/>
              </a:defRPr>
            </a:lvl1pPr>
            <a:lvl2pPr marR="0" lvl="1"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R="0" lvl="2"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R="0" lvl="3"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R="0" lvl="4"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R="0" lvl="5"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R="0" lvl="6"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R="0" lvl="7"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R="0" lvl="8" algn="l" rtl="0">
              <a:lnSpc>
                <a:spcPct val="115000"/>
              </a:lnSpc>
              <a:spcBef>
                <a:spcPts val="1600"/>
              </a:spcBef>
              <a:spcAft>
                <a:spcPts val="160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line with text 1 1">
  <p:cSld name="Headline with text 1 1">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94472"/>
            <a:ext cx="7820400" cy="538500"/>
          </a:xfrm>
          <a:prstGeom prst="rect">
            <a:avLst/>
          </a:prstGeom>
          <a:solidFill>
            <a:srgbClr val="FFC627"/>
          </a:solidFill>
          <a:ln>
            <a:noFill/>
          </a:ln>
        </p:spPr>
        <p:txBody>
          <a:bodyPr spcFirstLastPara="1" wrap="square" lIns="53325" tIns="53325" rIns="53325" bIns="53325" anchor="t" anchorCtr="0"/>
          <a:lstStyle>
            <a:lvl1pPr marR="0" lvl="0" algn="l">
              <a:lnSpc>
                <a:spcPct val="100000"/>
              </a:lnSpc>
              <a:spcBef>
                <a:spcPts val="0"/>
              </a:spcBef>
              <a:spcAft>
                <a:spcPts val="0"/>
              </a:spcAft>
              <a:buClr>
                <a:schemeClr val="dk1"/>
              </a:buClr>
              <a:buSzPts val="900"/>
              <a:buFont typeface="Arial"/>
              <a:buNone/>
              <a:defRPr sz="2600" b="1" i="0" u="none" strike="noStrike" cap="none">
                <a:solidFill>
                  <a:schemeClr val="dk1"/>
                </a:solidFill>
                <a:highlight>
                  <a:schemeClr val="accent1"/>
                </a:highlight>
                <a:latin typeface="Roboto"/>
                <a:ea typeface="Roboto"/>
                <a:cs typeface="Roboto"/>
                <a:sym typeface="Roboto"/>
              </a:defRPr>
            </a:lvl1pPr>
            <a:lvl2pPr lvl="1">
              <a:spcBef>
                <a:spcPts val="0"/>
              </a:spcBef>
              <a:spcAft>
                <a:spcPts val="0"/>
              </a:spcAft>
              <a:buClr>
                <a:schemeClr val="dk1"/>
              </a:buClr>
              <a:buSzPts val="900"/>
              <a:buFont typeface="Arial"/>
              <a:buNone/>
              <a:defRPr sz="2900" b="1">
                <a:solidFill>
                  <a:schemeClr val="dk1"/>
                </a:solidFill>
              </a:defRPr>
            </a:lvl2pPr>
            <a:lvl3pPr lvl="2">
              <a:spcBef>
                <a:spcPts val="0"/>
              </a:spcBef>
              <a:spcAft>
                <a:spcPts val="0"/>
              </a:spcAft>
              <a:buClr>
                <a:schemeClr val="dk1"/>
              </a:buClr>
              <a:buSzPts val="900"/>
              <a:buFont typeface="Arial"/>
              <a:buNone/>
              <a:defRPr sz="2900" b="1">
                <a:solidFill>
                  <a:schemeClr val="dk1"/>
                </a:solidFill>
              </a:defRPr>
            </a:lvl3pPr>
            <a:lvl4pPr lvl="3">
              <a:spcBef>
                <a:spcPts val="0"/>
              </a:spcBef>
              <a:spcAft>
                <a:spcPts val="0"/>
              </a:spcAft>
              <a:buClr>
                <a:schemeClr val="dk1"/>
              </a:buClr>
              <a:buSzPts val="900"/>
              <a:buFont typeface="Arial"/>
              <a:buNone/>
              <a:defRPr sz="2900" b="1">
                <a:solidFill>
                  <a:schemeClr val="dk1"/>
                </a:solidFill>
              </a:defRPr>
            </a:lvl4pPr>
            <a:lvl5pPr lvl="4">
              <a:spcBef>
                <a:spcPts val="0"/>
              </a:spcBef>
              <a:spcAft>
                <a:spcPts val="0"/>
              </a:spcAft>
              <a:buClr>
                <a:schemeClr val="dk1"/>
              </a:buClr>
              <a:buSzPts val="900"/>
              <a:buFont typeface="Arial"/>
              <a:buNone/>
              <a:defRPr sz="2900" b="1">
                <a:solidFill>
                  <a:schemeClr val="dk1"/>
                </a:solidFill>
              </a:defRPr>
            </a:lvl5pPr>
            <a:lvl6pPr lvl="5">
              <a:spcBef>
                <a:spcPts val="0"/>
              </a:spcBef>
              <a:spcAft>
                <a:spcPts val="0"/>
              </a:spcAft>
              <a:buClr>
                <a:schemeClr val="dk1"/>
              </a:buClr>
              <a:buSzPts val="900"/>
              <a:buFont typeface="Arial"/>
              <a:buNone/>
              <a:defRPr sz="2900" b="1">
                <a:solidFill>
                  <a:schemeClr val="dk1"/>
                </a:solidFill>
              </a:defRPr>
            </a:lvl6pPr>
            <a:lvl7pPr lvl="6">
              <a:spcBef>
                <a:spcPts val="0"/>
              </a:spcBef>
              <a:spcAft>
                <a:spcPts val="0"/>
              </a:spcAft>
              <a:buClr>
                <a:schemeClr val="dk1"/>
              </a:buClr>
              <a:buSzPts val="900"/>
              <a:buFont typeface="Arial"/>
              <a:buNone/>
              <a:defRPr sz="2900" b="1">
                <a:solidFill>
                  <a:schemeClr val="dk1"/>
                </a:solidFill>
              </a:defRPr>
            </a:lvl7pPr>
            <a:lvl8pPr lvl="7">
              <a:spcBef>
                <a:spcPts val="0"/>
              </a:spcBef>
              <a:spcAft>
                <a:spcPts val="0"/>
              </a:spcAft>
              <a:buClr>
                <a:schemeClr val="dk1"/>
              </a:buClr>
              <a:buSzPts val="900"/>
              <a:buFont typeface="Arial"/>
              <a:buNone/>
              <a:defRPr sz="2900" b="1">
                <a:solidFill>
                  <a:schemeClr val="dk1"/>
                </a:solidFill>
              </a:defRPr>
            </a:lvl8pPr>
            <a:lvl9pPr lvl="8">
              <a:spcBef>
                <a:spcPts val="0"/>
              </a:spcBef>
              <a:spcAft>
                <a:spcPts val="0"/>
              </a:spcAft>
              <a:buClr>
                <a:schemeClr val="dk1"/>
              </a:buClr>
              <a:buSzPts val="900"/>
              <a:buFont typeface="Arial"/>
              <a:buNone/>
              <a:defRPr sz="2900" b="1">
                <a:solidFill>
                  <a:schemeClr val="dk1"/>
                </a:solidFill>
              </a:defRPr>
            </a:lvl9pPr>
          </a:lstStyle>
          <a:p>
            <a:endParaRPr/>
          </a:p>
        </p:txBody>
      </p:sp>
      <p:sp>
        <p:nvSpPr>
          <p:cNvPr id="26" name="Google Shape;26;p5"/>
          <p:cNvSpPr txBox="1">
            <a:spLocks noGrp="1"/>
          </p:cNvSpPr>
          <p:nvPr>
            <p:ph type="body" idx="1"/>
          </p:nvPr>
        </p:nvSpPr>
        <p:spPr>
          <a:xfrm>
            <a:off x="311698" y="1338694"/>
            <a:ext cx="7820400" cy="3557400"/>
          </a:xfrm>
          <a:prstGeom prst="rect">
            <a:avLst/>
          </a:prstGeom>
          <a:noFill/>
          <a:ln>
            <a:noFill/>
          </a:ln>
        </p:spPr>
        <p:txBody>
          <a:bodyPr spcFirstLastPara="1" wrap="square" lIns="53325" tIns="53325" rIns="53325" bIns="53325" anchor="t" anchorCtr="0"/>
          <a:lstStyle>
            <a:lvl1pPr marL="457200" marR="0" lvl="0" indent="-228600" algn="l">
              <a:lnSpc>
                <a:spcPct val="115000"/>
              </a:lnSpc>
              <a:spcBef>
                <a:spcPts val="0"/>
              </a:spcBef>
              <a:spcAft>
                <a:spcPts val="0"/>
              </a:spcAft>
              <a:buClr>
                <a:srgbClr val="000000"/>
              </a:buClr>
              <a:buSzPts val="900"/>
              <a:buFont typeface="Arial"/>
              <a:buNone/>
              <a:defRPr sz="1400" b="0" i="0" u="none" strike="noStrike" cap="none">
                <a:solidFill>
                  <a:srgbClr val="000000"/>
                </a:solidFill>
                <a:latin typeface="Roboto Light"/>
                <a:ea typeface="Roboto Light"/>
                <a:cs typeface="Roboto Light"/>
                <a:sym typeface="Roboto Light"/>
              </a:defRPr>
            </a:lvl1pPr>
            <a:lvl2pPr marL="914400" marR="0" lvl="1"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700"/>
              </a:spcBef>
              <a:spcAft>
                <a:spcPts val="170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ver Intro Option 2">
  <p:cSld name="Cover Intro Option 2">
    <p:spTree>
      <p:nvGrpSpPr>
        <p:cNvPr id="1" name="Shape 148"/>
        <p:cNvGrpSpPr/>
        <p:nvPr/>
      </p:nvGrpSpPr>
      <p:grpSpPr>
        <a:xfrm>
          <a:off x="0" y="0"/>
          <a:ext cx="0" cy="0"/>
          <a:chOff x="0" y="0"/>
          <a:chExt cx="0" cy="0"/>
        </a:xfrm>
      </p:grpSpPr>
      <p:sp>
        <p:nvSpPr>
          <p:cNvPr id="149" name="Google Shape;149;p43"/>
          <p:cNvSpPr txBox="1">
            <a:spLocks noGrp="1"/>
          </p:cNvSpPr>
          <p:nvPr>
            <p:ph type="title"/>
          </p:nvPr>
        </p:nvSpPr>
        <p:spPr>
          <a:xfrm>
            <a:off x="411480" y="1425806"/>
            <a:ext cx="6775800" cy="10431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2800"/>
              <a:buFont typeface="Arial"/>
              <a:buNone/>
              <a:defRPr sz="2800" b="1">
                <a:solidFill>
                  <a:schemeClr val="dk1"/>
                </a:solidFill>
              </a:defRPr>
            </a:lvl2pPr>
            <a:lvl3pPr lvl="2" rtl="0">
              <a:spcBef>
                <a:spcPts val="0"/>
              </a:spcBef>
              <a:spcAft>
                <a:spcPts val="0"/>
              </a:spcAft>
              <a:buClr>
                <a:schemeClr val="dk1"/>
              </a:buClr>
              <a:buSzPts val="2800"/>
              <a:buFont typeface="Arial"/>
              <a:buNone/>
              <a:defRPr sz="2800" b="1">
                <a:solidFill>
                  <a:schemeClr val="dk1"/>
                </a:solidFill>
              </a:defRPr>
            </a:lvl3pPr>
            <a:lvl4pPr lvl="3" rtl="0">
              <a:spcBef>
                <a:spcPts val="0"/>
              </a:spcBef>
              <a:spcAft>
                <a:spcPts val="0"/>
              </a:spcAft>
              <a:buClr>
                <a:schemeClr val="dk1"/>
              </a:buClr>
              <a:buSzPts val="2800"/>
              <a:buFont typeface="Arial"/>
              <a:buNone/>
              <a:defRPr sz="2800" b="1">
                <a:solidFill>
                  <a:schemeClr val="dk1"/>
                </a:solidFill>
              </a:defRPr>
            </a:lvl4pPr>
            <a:lvl5pPr lvl="4" rtl="0">
              <a:spcBef>
                <a:spcPts val="0"/>
              </a:spcBef>
              <a:spcAft>
                <a:spcPts val="0"/>
              </a:spcAft>
              <a:buClr>
                <a:schemeClr val="dk1"/>
              </a:buClr>
              <a:buSzPts val="2800"/>
              <a:buFont typeface="Arial"/>
              <a:buNone/>
              <a:defRPr sz="2800" b="1">
                <a:solidFill>
                  <a:schemeClr val="dk1"/>
                </a:solidFill>
              </a:defRPr>
            </a:lvl5pPr>
            <a:lvl6pPr lvl="5" rtl="0">
              <a:spcBef>
                <a:spcPts val="0"/>
              </a:spcBef>
              <a:spcAft>
                <a:spcPts val="0"/>
              </a:spcAft>
              <a:buClr>
                <a:schemeClr val="dk1"/>
              </a:buClr>
              <a:buSzPts val="2800"/>
              <a:buFont typeface="Arial"/>
              <a:buNone/>
              <a:defRPr sz="2800" b="1">
                <a:solidFill>
                  <a:schemeClr val="dk1"/>
                </a:solidFill>
              </a:defRPr>
            </a:lvl6pPr>
            <a:lvl7pPr lvl="6" rtl="0">
              <a:spcBef>
                <a:spcPts val="0"/>
              </a:spcBef>
              <a:spcAft>
                <a:spcPts val="0"/>
              </a:spcAft>
              <a:buClr>
                <a:schemeClr val="dk1"/>
              </a:buClr>
              <a:buSzPts val="2800"/>
              <a:buFont typeface="Arial"/>
              <a:buNone/>
              <a:defRPr sz="2800" b="1">
                <a:solidFill>
                  <a:schemeClr val="dk1"/>
                </a:solidFill>
              </a:defRPr>
            </a:lvl7pPr>
            <a:lvl8pPr lvl="7" rtl="0">
              <a:spcBef>
                <a:spcPts val="0"/>
              </a:spcBef>
              <a:spcAft>
                <a:spcPts val="0"/>
              </a:spcAft>
              <a:buClr>
                <a:schemeClr val="dk1"/>
              </a:buClr>
              <a:buSzPts val="2800"/>
              <a:buFont typeface="Arial"/>
              <a:buNone/>
              <a:defRPr sz="2800" b="1">
                <a:solidFill>
                  <a:schemeClr val="dk1"/>
                </a:solidFill>
              </a:defRPr>
            </a:lvl8pPr>
            <a:lvl9pPr lvl="8" rtl="0">
              <a:spcBef>
                <a:spcPts val="0"/>
              </a:spcBef>
              <a:spcAft>
                <a:spcPts val="0"/>
              </a:spcAft>
              <a:buClr>
                <a:schemeClr val="dk1"/>
              </a:buClr>
              <a:buSzPts val="2800"/>
              <a:buFont typeface="Arial"/>
              <a:buNone/>
              <a:defRPr sz="2800" b="1">
                <a:solidFill>
                  <a:schemeClr val="dk1"/>
                </a:solidFill>
              </a:defRPr>
            </a:lvl9pPr>
          </a:lstStyle>
          <a:p>
            <a:endParaRPr/>
          </a:p>
        </p:txBody>
      </p:sp>
      <p:sp>
        <p:nvSpPr>
          <p:cNvPr id="150" name="Google Shape;150;p43"/>
          <p:cNvSpPr txBox="1">
            <a:spLocks noGrp="1"/>
          </p:cNvSpPr>
          <p:nvPr>
            <p:ph type="subTitle" idx="1"/>
          </p:nvPr>
        </p:nvSpPr>
        <p:spPr>
          <a:xfrm>
            <a:off x="411479" y="944880"/>
            <a:ext cx="6775800" cy="423900"/>
          </a:xfrm>
          <a:prstGeom prst="rect">
            <a:avLst/>
          </a:prstGeom>
          <a:noFill/>
          <a:ln>
            <a:noFill/>
          </a:ln>
        </p:spPr>
        <p:txBody>
          <a:bodyPr spcFirstLastPara="1" wrap="square" lIns="68575" tIns="68575" rIns="68575" bIns="68575" anchor="b" anchorCtr="0"/>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FFC627"/>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51" name="Google Shape;151;p43"/>
          <p:cNvPicPr preferRelativeResize="0"/>
          <p:nvPr/>
        </p:nvPicPr>
        <p:blipFill rotWithShape="1">
          <a:blip r:embed="rId2">
            <a:alphaModFix/>
          </a:blip>
          <a:srcRect/>
          <a:stretch/>
        </p:blipFill>
        <p:spPr>
          <a:xfrm>
            <a:off x="311701" y="4206224"/>
            <a:ext cx="3327654" cy="102332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Gold chapter break or bold statement gold">
  <p:cSld name="Gold chapter break or bold statement gold">
    <p:bg>
      <p:bgPr>
        <a:solidFill>
          <a:srgbClr val="FFC627"/>
        </a:solidFill>
        <a:effectLst/>
      </p:bgPr>
    </p:bg>
    <p:spTree>
      <p:nvGrpSpPr>
        <p:cNvPr id="1" name="Shape 152"/>
        <p:cNvGrpSpPr/>
        <p:nvPr/>
      </p:nvGrpSpPr>
      <p:grpSpPr>
        <a:xfrm>
          <a:off x="0" y="0"/>
          <a:ext cx="0" cy="0"/>
          <a:chOff x="0" y="0"/>
          <a:chExt cx="0" cy="0"/>
        </a:xfrm>
      </p:grpSpPr>
      <p:sp>
        <p:nvSpPr>
          <p:cNvPr id="153" name="Google Shape;153;p44"/>
          <p:cNvSpPr txBox="1">
            <a:spLocks noGrp="1"/>
          </p:cNvSpPr>
          <p:nvPr>
            <p:ph type="title"/>
          </p:nvPr>
        </p:nvSpPr>
        <p:spPr>
          <a:xfrm>
            <a:off x="634027" y="1367386"/>
            <a:ext cx="6246300" cy="2732400"/>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chemeClr val="dk1"/>
              </a:buClr>
              <a:buSzPts val="5400"/>
              <a:buFont typeface="Arial"/>
              <a:buNone/>
              <a:defRPr sz="54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6200"/>
              <a:buFont typeface="Arial"/>
              <a:buNone/>
              <a:defRPr sz="6200" b="1">
                <a:solidFill>
                  <a:schemeClr val="dk1"/>
                </a:solidFill>
              </a:defRPr>
            </a:lvl2pPr>
            <a:lvl3pPr lvl="2" rtl="0">
              <a:spcBef>
                <a:spcPts val="0"/>
              </a:spcBef>
              <a:spcAft>
                <a:spcPts val="0"/>
              </a:spcAft>
              <a:buClr>
                <a:schemeClr val="dk1"/>
              </a:buClr>
              <a:buSzPts val="6200"/>
              <a:buFont typeface="Arial"/>
              <a:buNone/>
              <a:defRPr sz="6200" b="1">
                <a:solidFill>
                  <a:schemeClr val="dk1"/>
                </a:solidFill>
              </a:defRPr>
            </a:lvl3pPr>
            <a:lvl4pPr lvl="3" rtl="0">
              <a:spcBef>
                <a:spcPts val="0"/>
              </a:spcBef>
              <a:spcAft>
                <a:spcPts val="0"/>
              </a:spcAft>
              <a:buClr>
                <a:schemeClr val="dk1"/>
              </a:buClr>
              <a:buSzPts val="6200"/>
              <a:buFont typeface="Arial"/>
              <a:buNone/>
              <a:defRPr sz="6200" b="1">
                <a:solidFill>
                  <a:schemeClr val="dk1"/>
                </a:solidFill>
              </a:defRPr>
            </a:lvl4pPr>
            <a:lvl5pPr lvl="4" rtl="0">
              <a:spcBef>
                <a:spcPts val="0"/>
              </a:spcBef>
              <a:spcAft>
                <a:spcPts val="0"/>
              </a:spcAft>
              <a:buClr>
                <a:schemeClr val="dk1"/>
              </a:buClr>
              <a:buSzPts val="6200"/>
              <a:buFont typeface="Arial"/>
              <a:buNone/>
              <a:defRPr sz="6200" b="1">
                <a:solidFill>
                  <a:schemeClr val="dk1"/>
                </a:solidFill>
              </a:defRPr>
            </a:lvl5pPr>
            <a:lvl6pPr lvl="5" rtl="0">
              <a:spcBef>
                <a:spcPts val="0"/>
              </a:spcBef>
              <a:spcAft>
                <a:spcPts val="0"/>
              </a:spcAft>
              <a:buClr>
                <a:schemeClr val="dk1"/>
              </a:buClr>
              <a:buSzPts val="6200"/>
              <a:buFont typeface="Arial"/>
              <a:buNone/>
              <a:defRPr sz="6200" b="1">
                <a:solidFill>
                  <a:schemeClr val="dk1"/>
                </a:solidFill>
              </a:defRPr>
            </a:lvl6pPr>
            <a:lvl7pPr lvl="6" rtl="0">
              <a:spcBef>
                <a:spcPts val="0"/>
              </a:spcBef>
              <a:spcAft>
                <a:spcPts val="0"/>
              </a:spcAft>
              <a:buClr>
                <a:schemeClr val="dk1"/>
              </a:buClr>
              <a:buSzPts val="6200"/>
              <a:buFont typeface="Arial"/>
              <a:buNone/>
              <a:defRPr sz="6200" b="1">
                <a:solidFill>
                  <a:schemeClr val="dk1"/>
                </a:solidFill>
              </a:defRPr>
            </a:lvl7pPr>
            <a:lvl8pPr lvl="7" rtl="0">
              <a:spcBef>
                <a:spcPts val="0"/>
              </a:spcBef>
              <a:spcAft>
                <a:spcPts val="0"/>
              </a:spcAft>
              <a:buClr>
                <a:schemeClr val="dk1"/>
              </a:buClr>
              <a:buSzPts val="6200"/>
              <a:buFont typeface="Arial"/>
              <a:buNone/>
              <a:defRPr sz="6200" b="1">
                <a:solidFill>
                  <a:schemeClr val="dk1"/>
                </a:solidFill>
              </a:defRPr>
            </a:lvl8pPr>
            <a:lvl9pPr lvl="8" rtl="0">
              <a:spcBef>
                <a:spcPts val="0"/>
              </a:spcBef>
              <a:spcAft>
                <a:spcPts val="0"/>
              </a:spcAft>
              <a:buClr>
                <a:schemeClr val="dk1"/>
              </a:buClr>
              <a:buSzPts val="6200"/>
              <a:buFont typeface="Arial"/>
              <a:buNone/>
              <a:defRPr sz="6200" b="1">
                <a:solidFill>
                  <a:schemeClr val="dk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hapter break bar">
  <p:cSld name="Chapter break bar">
    <p:bg>
      <p:bgPr>
        <a:solidFill>
          <a:schemeClr val="lt1"/>
        </a:solidFill>
        <a:effectLst/>
      </p:bgPr>
    </p:bg>
    <p:spTree>
      <p:nvGrpSpPr>
        <p:cNvPr id="1" name="Shape 154"/>
        <p:cNvGrpSpPr/>
        <p:nvPr/>
      </p:nvGrpSpPr>
      <p:grpSpPr>
        <a:xfrm>
          <a:off x="0" y="0"/>
          <a:ext cx="0" cy="0"/>
          <a:chOff x="0" y="0"/>
          <a:chExt cx="0" cy="0"/>
        </a:xfrm>
      </p:grpSpPr>
      <p:sp>
        <p:nvSpPr>
          <p:cNvPr id="155" name="Google Shape;155;p45"/>
          <p:cNvSpPr/>
          <p:nvPr/>
        </p:nvSpPr>
        <p:spPr>
          <a:xfrm>
            <a:off x="0" y="1173480"/>
            <a:ext cx="9144000" cy="31926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6" name="Google Shape;156;p45"/>
          <p:cNvSpPr txBox="1">
            <a:spLocks noGrp="1"/>
          </p:cNvSpPr>
          <p:nvPr>
            <p:ph type="title"/>
          </p:nvPr>
        </p:nvSpPr>
        <p:spPr>
          <a:xfrm>
            <a:off x="617220" y="2090421"/>
            <a:ext cx="7877400" cy="904200"/>
          </a:xfrm>
          <a:prstGeom prst="rect">
            <a:avLst/>
          </a:prstGeom>
          <a:noFill/>
          <a:ln>
            <a:noFill/>
          </a:ln>
        </p:spPr>
        <p:txBody>
          <a:bodyPr spcFirstLastPara="1" wrap="square" lIns="68575" tIns="68575" rIns="68575" bIns="68575" anchor="b" anchorCtr="0"/>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Roboto"/>
                <a:ea typeface="Roboto"/>
                <a:cs typeface="Roboto"/>
                <a:sym typeface="Roboto"/>
              </a:defRPr>
            </a:lvl1pPr>
            <a:lvl2pPr marR="0" lvl="1" algn="l" rtl="0">
              <a:spcBef>
                <a:spcPts val="0"/>
              </a:spcBef>
              <a:spcAft>
                <a:spcPts val="0"/>
              </a:spcAft>
              <a:buClr>
                <a:schemeClr val="dk1"/>
              </a:buClr>
              <a:buSzPts val="2400"/>
              <a:buFont typeface="Arial"/>
              <a:buNone/>
              <a:defRPr sz="2400" b="1">
                <a:solidFill>
                  <a:schemeClr val="dk1"/>
                </a:solidFill>
              </a:defRPr>
            </a:lvl2pPr>
            <a:lvl3pPr marR="0" lvl="2" algn="l" rtl="0">
              <a:spcBef>
                <a:spcPts val="0"/>
              </a:spcBef>
              <a:spcAft>
                <a:spcPts val="0"/>
              </a:spcAft>
              <a:buClr>
                <a:schemeClr val="dk1"/>
              </a:buClr>
              <a:buSzPts val="2400"/>
              <a:buFont typeface="Arial"/>
              <a:buNone/>
              <a:defRPr sz="2400" b="1">
                <a:solidFill>
                  <a:schemeClr val="dk1"/>
                </a:solidFill>
              </a:defRPr>
            </a:lvl3pPr>
            <a:lvl4pPr marR="0" lvl="3" algn="l" rtl="0">
              <a:spcBef>
                <a:spcPts val="0"/>
              </a:spcBef>
              <a:spcAft>
                <a:spcPts val="0"/>
              </a:spcAft>
              <a:buClr>
                <a:schemeClr val="dk1"/>
              </a:buClr>
              <a:buSzPts val="2400"/>
              <a:buFont typeface="Arial"/>
              <a:buNone/>
              <a:defRPr sz="2400" b="1">
                <a:solidFill>
                  <a:schemeClr val="dk1"/>
                </a:solidFill>
              </a:defRPr>
            </a:lvl4pPr>
            <a:lvl5pPr marR="0" lvl="4" algn="l" rtl="0">
              <a:spcBef>
                <a:spcPts val="0"/>
              </a:spcBef>
              <a:spcAft>
                <a:spcPts val="0"/>
              </a:spcAft>
              <a:buClr>
                <a:schemeClr val="dk1"/>
              </a:buClr>
              <a:buSzPts val="2400"/>
              <a:buFont typeface="Arial"/>
              <a:buNone/>
              <a:defRPr sz="2400" b="1">
                <a:solidFill>
                  <a:schemeClr val="dk1"/>
                </a:solidFill>
              </a:defRPr>
            </a:lvl5pPr>
            <a:lvl6pPr marR="0" lvl="5" algn="l" rtl="0">
              <a:spcBef>
                <a:spcPts val="0"/>
              </a:spcBef>
              <a:spcAft>
                <a:spcPts val="0"/>
              </a:spcAft>
              <a:buClr>
                <a:schemeClr val="dk1"/>
              </a:buClr>
              <a:buSzPts val="2400"/>
              <a:buFont typeface="Arial"/>
              <a:buNone/>
              <a:defRPr sz="2400" b="1">
                <a:solidFill>
                  <a:schemeClr val="dk1"/>
                </a:solidFill>
              </a:defRPr>
            </a:lvl6pPr>
            <a:lvl7pPr marR="0" lvl="6" algn="l" rtl="0">
              <a:spcBef>
                <a:spcPts val="0"/>
              </a:spcBef>
              <a:spcAft>
                <a:spcPts val="0"/>
              </a:spcAft>
              <a:buClr>
                <a:schemeClr val="dk1"/>
              </a:buClr>
              <a:buSzPts val="2400"/>
              <a:buFont typeface="Arial"/>
              <a:buNone/>
              <a:defRPr sz="2400" b="1">
                <a:solidFill>
                  <a:schemeClr val="dk1"/>
                </a:solidFill>
              </a:defRPr>
            </a:lvl7pPr>
            <a:lvl8pPr marR="0" lvl="7" algn="l" rtl="0">
              <a:spcBef>
                <a:spcPts val="0"/>
              </a:spcBef>
              <a:spcAft>
                <a:spcPts val="0"/>
              </a:spcAft>
              <a:buClr>
                <a:schemeClr val="dk1"/>
              </a:buClr>
              <a:buSzPts val="2400"/>
              <a:buFont typeface="Arial"/>
              <a:buNone/>
              <a:defRPr sz="2400" b="1">
                <a:solidFill>
                  <a:schemeClr val="dk1"/>
                </a:solidFill>
              </a:defRPr>
            </a:lvl8pPr>
            <a:lvl9pPr marR="0" lvl="8" algn="l" rtl="0">
              <a:spcBef>
                <a:spcPts val="0"/>
              </a:spcBef>
              <a:spcAft>
                <a:spcPts val="0"/>
              </a:spcAft>
              <a:buClr>
                <a:schemeClr val="dk1"/>
              </a:buClr>
              <a:buSzPts val="2400"/>
              <a:buFont typeface="Arial"/>
              <a:buNone/>
              <a:defRPr sz="2400" b="1">
                <a:solidFill>
                  <a:schemeClr val="dk1"/>
                </a:solidFill>
              </a:defRPr>
            </a:lvl9pPr>
          </a:lstStyle>
          <a:p>
            <a:endParaRPr/>
          </a:p>
        </p:txBody>
      </p:sp>
      <p:sp>
        <p:nvSpPr>
          <p:cNvPr id="157" name="Google Shape;157;p45"/>
          <p:cNvSpPr txBox="1">
            <a:spLocks noGrp="1"/>
          </p:cNvSpPr>
          <p:nvPr>
            <p:ph type="body" idx="1"/>
          </p:nvPr>
        </p:nvSpPr>
        <p:spPr>
          <a:xfrm>
            <a:off x="617220" y="3136520"/>
            <a:ext cx="2496900" cy="421800"/>
          </a:xfrm>
          <a:prstGeom prst="rect">
            <a:avLst/>
          </a:prstGeom>
          <a:solidFill>
            <a:schemeClr val="accent6"/>
          </a:solidFill>
          <a:ln>
            <a:noFill/>
          </a:ln>
        </p:spPr>
        <p:txBody>
          <a:bodyPr spcFirstLastPara="1" wrap="square" lIns="68575" tIns="68575" rIns="68575" bIns="68575" anchor="ctr" anchorCtr="0"/>
          <a:lstStyle>
            <a:lvl1pPr marL="457200" lvl="0" indent="-228600" algn="l" rtl="0">
              <a:lnSpc>
                <a:spcPct val="115000"/>
              </a:lnSpc>
              <a:spcBef>
                <a:spcPts val="0"/>
              </a:spcBef>
              <a:spcAft>
                <a:spcPts val="0"/>
              </a:spcAft>
              <a:buSzPts val="1800"/>
              <a:buNone/>
              <a:defRPr sz="1800" b="1" i="0">
                <a:solidFill>
                  <a:schemeClr val="lt1"/>
                </a:solidFill>
                <a:latin typeface="Roboto"/>
                <a:ea typeface="Roboto"/>
                <a:cs typeface="Roboto"/>
                <a:sym typeface="Roboto"/>
              </a:defRPr>
            </a:lvl1pPr>
            <a:lvl2pPr marL="914400" lvl="1" indent="-228600" algn="l" rtl="0">
              <a:lnSpc>
                <a:spcPct val="115000"/>
              </a:lnSpc>
              <a:spcBef>
                <a:spcPts val="1200"/>
              </a:spcBef>
              <a:spcAft>
                <a:spcPts val="0"/>
              </a:spcAft>
              <a:buSzPts val="1400"/>
              <a:buNone/>
              <a:defRPr/>
            </a:lvl2pPr>
            <a:lvl3pPr marL="1371600" lvl="2" indent="-228600" algn="l" rtl="0">
              <a:lnSpc>
                <a:spcPct val="115000"/>
              </a:lnSpc>
              <a:spcBef>
                <a:spcPts val="1200"/>
              </a:spcBef>
              <a:spcAft>
                <a:spcPts val="0"/>
              </a:spcAft>
              <a:buSzPts val="1400"/>
              <a:buNone/>
              <a:defRPr/>
            </a:lvl3pPr>
            <a:lvl4pPr marL="1828800" lvl="3" indent="-228600" algn="l" rtl="0">
              <a:lnSpc>
                <a:spcPct val="115000"/>
              </a:lnSpc>
              <a:spcBef>
                <a:spcPts val="1200"/>
              </a:spcBef>
              <a:spcAft>
                <a:spcPts val="0"/>
              </a:spcAft>
              <a:buSzPts val="1400"/>
              <a:buNone/>
              <a:defRPr/>
            </a:lvl4pPr>
            <a:lvl5pPr marL="2286000" lvl="4" indent="-228600" algn="l" rtl="0">
              <a:lnSpc>
                <a:spcPct val="115000"/>
              </a:lnSpc>
              <a:spcBef>
                <a:spcPts val="1200"/>
              </a:spcBef>
              <a:spcAft>
                <a:spcPts val="0"/>
              </a:spcAft>
              <a:buSzPts val="1400"/>
              <a:buNone/>
              <a:defRPr/>
            </a:lvl5pPr>
            <a:lvl6pPr marL="2743200" lvl="5" indent="-228600" algn="l" rtl="0">
              <a:lnSpc>
                <a:spcPct val="115000"/>
              </a:lnSpc>
              <a:spcBef>
                <a:spcPts val="1200"/>
              </a:spcBef>
              <a:spcAft>
                <a:spcPts val="0"/>
              </a:spcAft>
              <a:buSzPts val="1400"/>
              <a:buNone/>
              <a:defRPr/>
            </a:lvl6pPr>
            <a:lvl7pPr marL="3200400" lvl="6" indent="-228600" algn="l" rtl="0">
              <a:lnSpc>
                <a:spcPct val="115000"/>
              </a:lnSpc>
              <a:spcBef>
                <a:spcPts val="1200"/>
              </a:spcBef>
              <a:spcAft>
                <a:spcPts val="0"/>
              </a:spcAft>
              <a:buSzPts val="1400"/>
              <a:buNone/>
              <a:defRPr/>
            </a:lvl7pPr>
            <a:lvl8pPr marL="3657600" lvl="7" indent="-228600" algn="l" rtl="0">
              <a:lnSpc>
                <a:spcPct val="115000"/>
              </a:lnSpc>
              <a:spcBef>
                <a:spcPts val="1200"/>
              </a:spcBef>
              <a:spcAft>
                <a:spcPts val="0"/>
              </a:spcAft>
              <a:buSzPts val="1400"/>
              <a:buNone/>
              <a:defRPr/>
            </a:lvl8pPr>
            <a:lvl9pPr marL="4114800" lvl="8" indent="-228600" algn="l" rtl="0">
              <a:lnSpc>
                <a:spcPct val="115000"/>
              </a:lnSpc>
              <a:spcBef>
                <a:spcPts val="1200"/>
              </a:spcBef>
              <a:spcAft>
                <a:spcPts val="120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hapter break maroon bar">
  <p:cSld name="Chapter break maroon bar">
    <p:spTree>
      <p:nvGrpSpPr>
        <p:cNvPr id="1" name="Shape 158"/>
        <p:cNvGrpSpPr/>
        <p:nvPr/>
      </p:nvGrpSpPr>
      <p:grpSpPr>
        <a:xfrm>
          <a:off x="0" y="0"/>
          <a:ext cx="0" cy="0"/>
          <a:chOff x="0" y="0"/>
          <a:chExt cx="0" cy="0"/>
        </a:xfrm>
      </p:grpSpPr>
      <p:sp>
        <p:nvSpPr>
          <p:cNvPr id="159" name="Google Shape;159;p46"/>
          <p:cNvSpPr/>
          <p:nvPr/>
        </p:nvSpPr>
        <p:spPr>
          <a:xfrm>
            <a:off x="0" y="1460500"/>
            <a:ext cx="9144000" cy="1714800"/>
          </a:xfrm>
          <a:prstGeom prst="rect">
            <a:avLst/>
          </a:prstGeom>
          <a:solidFill>
            <a:schemeClr val="accen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1" i="0" u="none" strike="noStrike" cap="none">
              <a:solidFill>
                <a:schemeClr val="dk2"/>
              </a:solidFill>
              <a:latin typeface="Arial"/>
              <a:ea typeface="Arial"/>
              <a:cs typeface="Arial"/>
              <a:sym typeface="Arial"/>
            </a:endParaRPr>
          </a:p>
        </p:txBody>
      </p:sp>
      <p:sp>
        <p:nvSpPr>
          <p:cNvPr id="160" name="Google Shape;160;p46"/>
          <p:cNvSpPr txBox="1">
            <a:spLocks noGrp="1"/>
          </p:cNvSpPr>
          <p:nvPr>
            <p:ph type="title"/>
          </p:nvPr>
        </p:nvSpPr>
        <p:spPr>
          <a:xfrm>
            <a:off x="381838" y="1778001"/>
            <a:ext cx="8112900" cy="1134900"/>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chemeClr val="dk1"/>
              </a:buClr>
              <a:buSzPts val="4800"/>
              <a:buFont typeface="Arial"/>
              <a:buNone/>
              <a:defRPr sz="4800" b="1" i="0" u="none" strike="noStrike" cap="none">
                <a:solidFill>
                  <a:schemeClr val="lt1"/>
                </a:solidFill>
                <a:latin typeface="Arial"/>
                <a:ea typeface="Arial"/>
                <a:cs typeface="Arial"/>
                <a:sym typeface="Arial"/>
              </a:defRPr>
            </a:lvl1pPr>
            <a:lvl2pPr marR="0" lvl="1" algn="l" rtl="0">
              <a:spcBef>
                <a:spcPts val="0"/>
              </a:spcBef>
              <a:spcAft>
                <a:spcPts val="0"/>
              </a:spcAft>
              <a:buClr>
                <a:schemeClr val="dk1"/>
              </a:buClr>
              <a:buSzPts val="2400"/>
              <a:buFont typeface="Arial"/>
              <a:buNone/>
              <a:defRPr sz="2400" b="1">
                <a:solidFill>
                  <a:schemeClr val="dk1"/>
                </a:solidFill>
              </a:defRPr>
            </a:lvl2pPr>
            <a:lvl3pPr marR="0" lvl="2" algn="l" rtl="0">
              <a:spcBef>
                <a:spcPts val="0"/>
              </a:spcBef>
              <a:spcAft>
                <a:spcPts val="0"/>
              </a:spcAft>
              <a:buClr>
                <a:schemeClr val="dk1"/>
              </a:buClr>
              <a:buSzPts val="2400"/>
              <a:buFont typeface="Arial"/>
              <a:buNone/>
              <a:defRPr sz="2400" b="1">
                <a:solidFill>
                  <a:schemeClr val="dk1"/>
                </a:solidFill>
              </a:defRPr>
            </a:lvl3pPr>
            <a:lvl4pPr marR="0" lvl="3" algn="l" rtl="0">
              <a:spcBef>
                <a:spcPts val="0"/>
              </a:spcBef>
              <a:spcAft>
                <a:spcPts val="0"/>
              </a:spcAft>
              <a:buClr>
                <a:schemeClr val="dk1"/>
              </a:buClr>
              <a:buSzPts val="2400"/>
              <a:buFont typeface="Arial"/>
              <a:buNone/>
              <a:defRPr sz="2400" b="1">
                <a:solidFill>
                  <a:schemeClr val="dk1"/>
                </a:solidFill>
              </a:defRPr>
            </a:lvl4pPr>
            <a:lvl5pPr marR="0" lvl="4" algn="l" rtl="0">
              <a:spcBef>
                <a:spcPts val="0"/>
              </a:spcBef>
              <a:spcAft>
                <a:spcPts val="0"/>
              </a:spcAft>
              <a:buClr>
                <a:schemeClr val="dk1"/>
              </a:buClr>
              <a:buSzPts val="2400"/>
              <a:buFont typeface="Arial"/>
              <a:buNone/>
              <a:defRPr sz="2400" b="1">
                <a:solidFill>
                  <a:schemeClr val="dk1"/>
                </a:solidFill>
              </a:defRPr>
            </a:lvl5pPr>
            <a:lvl6pPr marR="0" lvl="5" algn="l" rtl="0">
              <a:spcBef>
                <a:spcPts val="0"/>
              </a:spcBef>
              <a:spcAft>
                <a:spcPts val="0"/>
              </a:spcAft>
              <a:buClr>
                <a:schemeClr val="dk1"/>
              </a:buClr>
              <a:buSzPts val="2400"/>
              <a:buFont typeface="Arial"/>
              <a:buNone/>
              <a:defRPr sz="2400" b="1">
                <a:solidFill>
                  <a:schemeClr val="dk1"/>
                </a:solidFill>
              </a:defRPr>
            </a:lvl6pPr>
            <a:lvl7pPr marR="0" lvl="6" algn="l" rtl="0">
              <a:spcBef>
                <a:spcPts val="0"/>
              </a:spcBef>
              <a:spcAft>
                <a:spcPts val="0"/>
              </a:spcAft>
              <a:buClr>
                <a:schemeClr val="dk1"/>
              </a:buClr>
              <a:buSzPts val="2400"/>
              <a:buFont typeface="Arial"/>
              <a:buNone/>
              <a:defRPr sz="2400" b="1">
                <a:solidFill>
                  <a:schemeClr val="dk1"/>
                </a:solidFill>
              </a:defRPr>
            </a:lvl7pPr>
            <a:lvl8pPr marR="0" lvl="7" algn="l" rtl="0">
              <a:spcBef>
                <a:spcPts val="0"/>
              </a:spcBef>
              <a:spcAft>
                <a:spcPts val="0"/>
              </a:spcAft>
              <a:buClr>
                <a:schemeClr val="dk1"/>
              </a:buClr>
              <a:buSzPts val="2400"/>
              <a:buFont typeface="Arial"/>
              <a:buNone/>
              <a:defRPr sz="2400" b="1">
                <a:solidFill>
                  <a:schemeClr val="dk1"/>
                </a:solidFill>
              </a:defRPr>
            </a:lvl8pPr>
            <a:lvl9pPr marR="0" lvl="8" algn="l" rtl="0">
              <a:spcBef>
                <a:spcPts val="0"/>
              </a:spcBef>
              <a:spcAft>
                <a:spcPts val="0"/>
              </a:spcAft>
              <a:buClr>
                <a:schemeClr val="dk1"/>
              </a:buClr>
              <a:buSzPts val="2400"/>
              <a:buFont typeface="Arial"/>
              <a:buNone/>
              <a:defRPr sz="2400" b="1">
                <a:solidFill>
                  <a:schemeClr val="dk1"/>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eadline with 3 column 1">
  <p:cSld name="Headline with 3 column 1">
    <p:spTree>
      <p:nvGrpSpPr>
        <p:cNvPr id="1" name="Shape 161"/>
        <p:cNvGrpSpPr/>
        <p:nvPr/>
      </p:nvGrpSpPr>
      <p:grpSpPr>
        <a:xfrm>
          <a:off x="0" y="0"/>
          <a:ext cx="0" cy="0"/>
          <a:chOff x="0" y="0"/>
          <a:chExt cx="0" cy="0"/>
        </a:xfrm>
      </p:grpSpPr>
      <p:sp>
        <p:nvSpPr>
          <p:cNvPr id="162" name="Google Shape;162;p47"/>
          <p:cNvSpPr txBox="1">
            <a:spLocks noGrp="1"/>
          </p:cNvSpPr>
          <p:nvPr>
            <p:ph type="title"/>
          </p:nvPr>
        </p:nvSpPr>
        <p:spPr>
          <a:xfrm>
            <a:off x="311701" y="494472"/>
            <a:ext cx="8520600" cy="6363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2800"/>
              <a:buFont typeface="Arial"/>
              <a:buNone/>
              <a:defRPr sz="2800" b="1">
                <a:solidFill>
                  <a:schemeClr val="dk1"/>
                </a:solidFill>
              </a:defRPr>
            </a:lvl2pPr>
            <a:lvl3pPr lvl="2" rtl="0">
              <a:spcBef>
                <a:spcPts val="0"/>
              </a:spcBef>
              <a:spcAft>
                <a:spcPts val="0"/>
              </a:spcAft>
              <a:buClr>
                <a:schemeClr val="dk1"/>
              </a:buClr>
              <a:buSzPts val="2800"/>
              <a:buFont typeface="Arial"/>
              <a:buNone/>
              <a:defRPr sz="2800" b="1">
                <a:solidFill>
                  <a:schemeClr val="dk1"/>
                </a:solidFill>
              </a:defRPr>
            </a:lvl3pPr>
            <a:lvl4pPr lvl="3" rtl="0">
              <a:spcBef>
                <a:spcPts val="0"/>
              </a:spcBef>
              <a:spcAft>
                <a:spcPts val="0"/>
              </a:spcAft>
              <a:buClr>
                <a:schemeClr val="dk1"/>
              </a:buClr>
              <a:buSzPts val="2800"/>
              <a:buFont typeface="Arial"/>
              <a:buNone/>
              <a:defRPr sz="2800" b="1">
                <a:solidFill>
                  <a:schemeClr val="dk1"/>
                </a:solidFill>
              </a:defRPr>
            </a:lvl4pPr>
            <a:lvl5pPr lvl="4" rtl="0">
              <a:spcBef>
                <a:spcPts val="0"/>
              </a:spcBef>
              <a:spcAft>
                <a:spcPts val="0"/>
              </a:spcAft>
              <a:buClr>
                <a:schemeClr val="dk1"/>
              </a:buClr>
              <a:buSzPts val="2800"/>
              <a:buFont typeface="Arial"/>
              <a:buNone/>
              <a:defRPr sz="2800" b="1">
                <a:solidFill>
                  <a:schemeClr val="dk1"/>
                </a:solidFill>
              </a:defRPr>
            </a:lvl5pPr>
            <a:lvl6pPr lvl="5" rtl="0">
              <a:spcBef>
                <a:spcPts val="0"/>
              </a:spcBef>
              <a:spcAft>
                <a:spcPts val="0"/>
              </a:spcAft>
              <a:buClr>
                <a:schemeClr val="dk1"/>
              </a:buClr>
              <a:buSzPts val="2800"/>
              <a:buFont typeface="Arial"/>
              <a:buNone/>
              <a:defRPr sz="2800" b="1">
                <a:solidFill>
                  <a:schemeClr val="dk1"/>
                </a:solidFill>
              </a:defRPr>
            </a:lvl6pPr>
            <a:lvl7pPr lvl="6" rtl="0">
              <a:spcBef>
                <a:spcPts val="0"/>
              </a:spcBef>
              <a:spcAft>
                <a:spcPts val="0"/>
              </a:spcAft>
              <a:buClr>
                <a:schemeClr val="dk1"/>
              </a:buClr>
              <a:buSzPts val="2800"/>
              <a:buFont typeface="Arial"/>
              <a:buNone/>
              <a:defRPr sz="2800" b="1">
                <a:solidFill>
                  <a:schemeClr val="dk1"/>
                </a:solidFill>
              </a:defRPr>
            </a:lvl7pPr>
            <a:lvl8pPr lvl="7" rtl="0">
              <a:spcBef>
                <a:spcPts val="0"/>
              </a:spcBef>
              <a:spcAft>
                <a:spcPts val="0"/>
              </a:spcAft>
              <a:buClr>
                <a:schemeClr val="dk1"/>
              </a:buClr>
              <a:buSzPts val="2800"/>
              <a:buFont typeface="Arial"/>
              <a:buNone/>
              <a:defRPr sz="2800" b="1">
                <a:solidFill>
                  <a:schemeClr val="dk1"/>
                </a:solidFill>
              </a:defRPr>
            </a:lvl8pPr>
            <a:lvl9pPr lvl="8" rtl="0">
              <a:spcBef>
                <a:spcPts val="0"/>
              </a:spcBef>
              <a:spcAft>
                <a:spcPts val="0"/>
              </a:spcAft>
              <a:buClr>
                <a:schemeClr val="dk1"/>
              </a:buClr>
              <a:buSzPts val="2800"/>
              <a:buFont typeface="Arial"/>
              <a:buNone/>
              <a:defRPr sz="2800" b="1">
                <a:solidFill>
                  <a:schemeClr val="dk1"/>
                </a:solidFill>
              </a:defRPr>
            </a:lvl9pPr>
          </a:lstStyle>
          <a:p>
            <a:endParaRPr/>
          </a:p>
        </p:txBody>
      </p:sp>
      <p:sp>
        <p:nvSpPr>
          <p:cNvPr id="163" name="Google Shape;163;p47"/>
          <p:cNvSpPr txBox="1">
            <a:spLocks noGrp="1"/>
          </p:cNvSpPr>
          <p:nvPr>
            <p:ph type="body" idx="1"/>
          </p:nvPr>
        </p:nvSpPr>
        <p:spPr>
          <a:xfrm>
            <a:off x="6215501" y="1292251"/>
            <a:ext cx="2403600" cy="3557400"/>
          </a:xfrm>
          <a:prstGeom prst="rect">
            <a:avLst/>
          </a:prstGeom>
          <a:noFill/>
          <a:ln>
            <a:noFill/>
          </a:ln>
        </p:spPr>
        <p:txBody>
          <a:bodyPr spcFirstLastPara="1" wrap="square" lIns="68575" tIns="68575" rIns="68575" bIns="6857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64" name="Google Shape;164;p47"/>
          <p:cNvSpPr txBox="1">
            <a:spLocks noGrp="1"/>
          </p:cNvSpPr>
          <p:nvPr>
            <p:ph type="body" idx="2"/>
          </p:nvPr>
        </p:nvSpPr>
        <p:spPr>
          <a:xfrm>
            <a:off x="3274550" y="1316295"/>
            <a:ext cx="2403600" cy="3557400"/>
          </a:xfrm>
          <a:prstGeom prst="rect">
            <a:avLst/>
          </a:prstGeom>
          <a:noFill/>
          <a:ln>
            <a:noFill/>
          </a:ln>
        </p:spPr>
        <p:txBody>
          <a:bodyPr spcFirstLastPara="1" wrap="square" lIns="68575" tIns="68575" rIns="68575" bIns="6857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65" name="Google Shape;165;p47"/>
          <p:cNvSpPr txBox="1">
            <a:spLocks noGrp="1"/>
          </p:cNvSpPr>
          <p:nvPr>
            <p:ph type="body" idx="3"/>
          </p:nvPr>
        </p:nvSpPr>
        <p:spPr>
          <a:xfrm>
            <a:off x="405376" y="1338695"/>
            <a:ext cx="2403600" cy="3557400"/>
          </a:xfrm>
          <a:prstGeom prst="rect">
            <a:avLst/>
          </a:prstGeom>
          <a:noFill/>
          <a:ln>
            <a:noFill/>
          </a:ln>
        </p:spPr>
        <p:txBody>
          <a:bodyPr spcFirstLastPara="1" wrap="square" lIns="68575" tIns="68575" rIns="68575" bIns="6857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Headline with text 1">
  <p:cSld name="Headline with text 1">
    <p:spTree>
      <p:nvGrpSpPr>
        <p:cNvPr id="1" name="Shape 166"/>
        <p:cNvGrpSpPr/>
        <p:nvPr/>
      </p:nvGrpSpPr>
      <p:grpSpPr>
        <a:xfrm>
          <a:off x="0" y="0"/>
          <a:ext cx="0" cy="0"/>
          <a:chOff x="0" y="0"/>
          <a:chExt cx="0" cy="0"/>
        </a:xfrm>
      </p:grpSpPr>
      <p:sp>
        <p:nvSpPr>
          <p:cNvPr id="167" name="Google Shape;167;p48"/>
          <p:cNvSpPr txBox="1">
            <a:spLocks noGrp="1"/>
          </p:cNvSpPr>
          <p:nvPr>
            <p:ph type="title"/>
          </p:nvPr>
        </p:nvSpPr>
        <p:spPr>
          <a:xfrm>
            <a:off x="311701" y="494472"/>
            <a:ext cx="8520600" cy="6363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2800"/>
              <a:buFont typeface="Arial"/>
              <a:buNone/>
              <a:defRPr sz="2800" b="1">
                <a:solidFill>
                  <a:schemeClr val="dk1"/>
                </a:solidFill>
              </a:defRPr>
            </a:lvl2pPr>
            <a:lvl3pPr lvl="2" rtl="0">
              <a:spcBef>
                <a:spcPts val="0"/>
              </a:spcBef>
              <a:spcAft>
                <a:spcPts val="0"/>
              </a:spcAft>
              <a:buClr>
                <a:schemeClr val="dk1"/>
              </a:buClr>
              <a:buSzPts val="2800"/>
              <a:buFont typeface="Arial"/>
              <a:buNone/>
              <a:defRPr sz="2800" b="1">
                <a:solidFill>
                  <a:schemeClr val="dk1"/>
                </a:solidFill>
              </a:defRPr>
            </a:lvl3pPr>
            <a:lvl4pPr lvl="3" rtl="0">
              <a:spcBef>
                <a:spcPts val="0"/>
              </a:spcBef>
              <a:spcAft>
                <a:spcPts val="0"/>
              </a:spcAft>
              <a:buClr>
                <a:schemeClr val="dk1"/>
              </a:buClr>
              <a:buSzPts val="2800"/>
              <a:buFont typeface="Arial"/>
              <a:buNone/>
              <a:defRPr sz="2800" b="1">
                <a:solidFill>
                  <a:schemeClr val="dk1"/>
                </a:solidFill>
              </a:defRPr>
            </a:lvl4pPr>
            <a:lvl5pPr lvl="4" rtl="0">
              <a:spcBef>
                <a:spcPts val="0"/>
              </a:spcBef>
              <a:spcAft>
                <a:spcPts val="0"/>
              </a:spcAft>
              <a:buClr>
                <a:schemeClr val="dk1"/>
              </a:buClr>
              <a:buSzPts val="2800"/>
              <a:buFont typeface="Arial"/>
              <a:buNone/>
              <a:defRPr sz="2800" b="1">
                <a:solidFill>
                  <a:schemeClr val="dk1"/>
                </a:solidFill>
              </a:defRPr>
            </a:lvl5pPr>
            <a:lvl6pPr lvl="5" rtl="0">
              <a:spcBef>
                <a:spcPts val="0"/>
              </a:spcBef>
              <a:spcAft>
                <a:spcPts val="0"/>
              </a:spcAft>
              <a:buClr>
                <a:schemeClr val="dk1"/>
              </a:buClr>
              <a:buSzPts val="2800"/>
              <a:buFont typeface="Arial"/>
              <a:buNone/>
              <a:defRPr sz="2800" b="1">
                <a:solidFill>
                  <a:schemeClr val="dk1"/>
                </a:solidFill>
              </a:defRPr>
            </a:lvl6pPr>
            <a:lvl7pPr lvl="6" rtl="0">
              <a:spcBef>
                <a:spcPts val="0"/>
              </a:spcBef>
              <a:spcAft>
                <a:spcPts val="0"/>
              </a:spcAft>
              <a:buClr>
                <a:schemeClr val="dk1"/>
              </a:buClr>
              <a:buSzPts val="2800"/>
              <a:buFont typeface="Arial"/>
              <a:buNone/>
              <a:defRPr sz="2800" b="1">
                <a:solidFill>
                  <a:schemeClr val="dk1"/>
                </a:solidFill>
              </a:defRPr>
            </a:lvl7pPr>
            <a:lvl8pPr lvl="7" rtl="0">
              <a:spcBef>
                <a:spcPts val="0"/>
              </a:spcBef>
              <a:spcAft>
                <a:spcPts val="0"/>
              </a:spcAft>
              <a:buClr>
                <a:schemeClr val="dk1"/>
              </a:buClr>
              <a:buSzPts val="2800"/>
              <a:buFont typeface="Arial"/>
              <a:buNone/>
              <a:defRPr sz="2800" b="1">
                <a:solidFill>
                  <a:schemeClr val="dk1"/>
                </a:solidFill>
              </a:defRPr>
            </a:lvl8pPr>
            <a:lvl9pPr lvl="8" rtl="0">
              <a:spcBef>
                <a:spcPts val="0"/>
              </a:spcBef>
              <a:spcAft>
                <a:spcPts val="0"/>
              </a:spcAft>
              <a:buClr>
                <a:schemeClr val="dk1"/>
              </a:buClr>
              <a:buSzPts val="2800"/>
              <a:buFont typeface="Arial"/>
              <a:buNone/>
              <a:defRPr sz="2800" b="1">
                <a:solidFill>
                  <a:schemeClr val="dk1"/>
                </a:solidFill>
              </a:defRPr>
            </a:lvl9pPr>
          </a:lstStyle>
          <a:p>
            <a:endParaRPr/>
          </a:p>
        </p:txBody>
      </p:sp>
      <p:sp>
        <p:nvSpPr>
          <p:cNvPr id="168" name="Google Shape;168;p48"/>
          <p:cNvSpPr txBox="1">
            <a:spLocks noGrp="1"/>
          </p:cNvSpPr>
          <p:nvPr>
            <p:ph type="body" idx="1"/>
          </p:nvPr>
        </p:nvSpPr>
        <p:spPr>
          <a:xfrm>
            <a:off x="311697" y="1338695"/>
            <a:ext cx="7820400" cy="3557400"/>
          </a:xfrm>
          <a:prstGeom prst="rect">
            <a:avLst/>
          </a:prstGeom>
          <a:noFill/>
          <a:ln>
            <a:noFill/>
          </a:ln>
        </p:spPr>
        <p:txBody>
          <a:bodyPr spcFirstLastPara="1" wrap="square" lIns="68575" tIns="68575" rIns="68575" bIns="6857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49"/>
          <p:cNvSpPr/>
          <p:nvPr/>
        </p:nvSpPr>
        <p:spPr>
          <a:xfrm>
            <a:off x="3778758" y="0"/>
            <a:ext cx="5365200" cy="571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49"/>
          <p:cNvSpPr txBox="1">
            <a:spLocks noGrp="1"/>
          </p:cNvSpPr>
          <p:nvPr>
            <p:ph type="title"/>
          </p:nvPr>
        </p:nvSpPr>
        <p:spPr>
          <a:xfrm>
            <a:off x="265501" y="1370193"/>
            <a:ext cx="3238800" cy="2653200"/>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chemeClr val="dk1"/>
              </a:buClr>
              <a:buSzPts val="4200"/>
              <a:buFont typeface="Arial"/>
              <a:buNone/>
              <a:defRPr sz="4200" b="1" i="0" u="none" strike="noStrike" cap="none">
                <a:solidFill>
                  <a:schemeClr val="dk1"/>
                </a:solidFill>
                <a:latin typeface="Roboto"/>
                <a:ea typeface="Roboto"/>
                <a:cs typeface="Roboto"/>
                <a:sym typeface="Roboto"/>
              </a:defRPr>
            </a:lvl1pPr>
            <a:lvl2pPr lvl="1" algn="ctr" rtl="0">
              <a:spcBef>
                <a:spcPts val="0"/>
              </a:spcBef>
              <a:spcAft>
                <a:spcPts val="0"/>
              </a:spcAft>
              <a:buClr>
                <a:schemeClr val="dk1"/>
              </a:buClr>
              <a:buSzPts val="4200"/>
              <a:buFont typeface="Arial"/>
              <a:buNone/>
              <a:defRPr sz="4200" b="1">
                <a:solidFill>
                  <a:schemeClr val="dk1"/>
                </a:solidFill>
              </a:defRPr>
            </a:lvl2pPr>
            <a:lvl3pPr lvl="2" algn="ctr" rtl="0">
              <a:spcBef>
                <a:spcPts val="0"/>
              </a:spcBef>
              <a:spcAft>
                <a:spcPts val="0"/>
              </a:spcAft>
              <a:buClr>
                <a:schemeClr val="dk1"/>
              </a:buClr>
              <a:buSzPts val="4200"/>
              <a:buFont typeface="Arial"/>
              <a:buNone/>
              <a:defRPr sz="4200" b="1">
                <a:solidFill>
                  <a:schemeClr val="dk1"/>
                </a:solidFill>
              </a:defRPr>
            </a:lvl3pPr>
            <a:lvl4pPr lvl="3" algn="ctr" rtl="0">
              <a:spcBef>
                <a:spcPts val="0"/>
              </a:spcBef>
              <a:spcAft>
                <a:spcPts val="0"/>
              </a:spcAft>
              <a:buClr>
                <a:schemeClr val="dk1"/>
              </a:buClr>
              <a:buSzPts val="4200"/>
              <a:buFont typeface="Arial"/>
              <a:buNone/>
              <a:defRPr sz="4200" b="1">
                <a:solidFill>
                  <a:schemeClr val="dk1"/>
                </a:solidFill>
              </a:defRPr>
            </a:lvl4pPr>
            <a:lvl5pPr lvl="4" algn="ctr" rtl="0">
              <a:spcBef>
                <a:spcPts val="0"/>
              </a:spcBef>
              <a:spcAft>
                <a:spcPts val="0"/>
              </a:spcAft>
              <a:buClr>
                <a:schemeClr val="dk1"/>
              </a:buClr>
              <a:buSzPts val="4200"/>
              <a:buFont typeface="Arial"/>
              <a:buNone/>
              <a:defRPr sz="4200" b="1">
                <a:solidFill>
                  <a:schemeClr val="dk1"/>
                </a:solidFill>
              </a:defRPr>
            </a:lvl5pPr>
            <a:lvl6pPr lvl="5" algn="ctr" rtl="0">
              <a:spcBef>
                <a:spcPts val="0"/>
              </a:spcBef>
              <a:spcAft>
                <a:spcPts val="0"/>
              </a:spcAft>
              <a:buClr>
                <a:schemeClr val="dk1"/>
              </a:buClr>
              <a:buSzPts val="4200"/>
              <a:buFont typeface="Arial"/>
              <a:buNone/>
              <a:defRPr sz="4200" b="1">
                <a:solidFill>
                  <a:schemeClr val="dk1"/>
                </a:solidFill>
              </a:defRPr>
            </a:lvl6pPr>
            <a:lvl7pPr lvl="6" algn="ctr" rtl="0">
              <a:spcBef>
                <a:spcPts val="0"/>
              </a:spcBef>
              <a:spcAft>
                <a:spcPts val="0"/>
              </a:spcAft>
              <a:buClr>
                <a:schemeClr val="dk1"/>
              </a:buClr>
              <a:buSzPts val="4200"/>
              <a:buFont typeface="Arial"/>
              <a:buNone/>
              <a:defRPr sz="4200" b="1">
                <a:solidFill>
                  <a:schemeClr val="dk1"/>
                </a:solidFill>
              </a:defRPr>
            </a:lvl7pPr>
            <a:lvl8pPr lvl="7" algn="ctr" rtl="0">
              <a:spcBef>
                <a:spcPts val="0"/>
              </a:spcBef>
              <a:spcAft>
                <a:spcPts val="0"/>
              </a:spcAft>
              <a:buClr>
                <a:schemeClr val="dk1"/>
              </a:buClr>
              <a:buSzPts val="4200"/>
              <a:buFont typeface="Arial"/>
              <a:buNone/>
              <a:defRPr sz="4200" b="1">
                <a:solidFill>
                  <a:schemeClr val="dk1"/>
                </a:solidFill>
              </a:defRPr>
            </a:lvl8pPr>
            <a:lvl9pPr lvl="8" algn="ctr" rtl="0">
              <a:spcBef>
                <a:spcPts val="0"/>
              </a:spcBef>
              <a:spcAft>
                <a:spcPts val="0"/>
              </a:spcAft>
              <a:buClr>
                <a:schemeClr val="dk1"/>
              </a:buClr>
              <a:buSzPts val="4200"/>
              <a:buFont typeface="Arial"/>
              <a:buNone/>
              <a:defRPr sz="4200" b="1">
                <a:solidFill>
                  <a:schemeClr val="dk1"/>
                </a:solidFill>
              </a:defRPr>
            </a:lvl9pPr>
          </a:lstStyle>
          <a:p>
            <a:endParaRPr/>
          </a:p>
        </p:txBody>
      </p:sp>
      <p:sp>
        <p:nvSpPr>
          <p:cNvPr id="172" name="Google Shape;172;p49"/>
          <p:cNvSpPr txBox="1">
            <a:spLocks noGrp="1"/>
          </p:cNvSpPr>
          <p:nvPr>
            <p:ph type="body" idx="1"/>
          </p:nvPr>
        </p:nvSpPr>
        <p:spPr>
          <a:xfrm>
            <a:off x="4471416" y="804528"/>
            <a:ext cx="4305000" cy="4105800"/>
          </a:xfrm>
          <a:prstGeom prst="rect">
            <a:avLst/>
          </a:prstGeom>
          <a:noFill/>
          <a:ln>
            <a:noFill/>
          </a:ln>
        </p:spPr>
        <p:txBody>
          <a:bodyPr spcFirstLastPara="1" wrap="square" lIns="68575" tIns="68575" rIns="68575" bIns="68575" anchor="ctr" anchorCtr="0"/>
          <a:lstStyle>
            <a:lvl1pPr marL="457200" marR="0" lvl="0" indent="-228600" algn="l" rtl="0">
              <a:lnSpc>
                <a:spcPct val="115000"/>
              </a:lnSpc>
              <a:spcBef>
                <a:spcPts val="0"/>
              </a:spcBef>
              <a:spcAft>
                <a:spcPts val="0"/>
              </a:spcAft>
              <a:buClr>
                <a:srgbClr val="000000"/>
              </a:buClr>
              <a:buSzPts val="1800"/>
              <a:buFont typeface="Arial"/>
              <a:buNone/>
              <a:defRPr sz="1800" b="1" i="0" u="none" strike="noStrike" cap="none">
                <a:solidFill>
                  <a:srgbClr val="000000"/>
                </a:solidFill>
                <a:latin typeface="Roboto"/>
                <a:ea typeface="Roboto"/>
                <a:cs typeface="Roboto"/>
                <a:sym typeface="Roboto"/>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173"/>
        <p:cNvGrpSpPr/>
        <p:nvPr/>
      </p:nvGrpSpPr>
      <p:grpSpPr>
        <a:xfrm>
          <a:off x="0" y="0"/>
          <a:ext cx="0" cy="0"/>
          <a:chOff x="0" y="0"/>
          <a:chExt cx="0" cy="0"/>
        </a:xfrm>
      </p:grpSpPr>
      <p:sp>
        <p:nvSpPr>
          <p:cNvPr id="174" name="Google Shape;174;p50"/>
          <p:cNvSpPr txBox="1">
            <a:spLocks noGrp="1"/>
          </p:cNvSpPr>
          <p:nvPr>
            <p:ph type="title"/>
          </p:nvPr>
        </p:nvSpPr>
        <p:spPr>
          <a:xfrm>
            <a:off x="311701" y="494472"/>
            <a:ext cx="8520600" cy="6363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3600"/>
              <a:buFont typeface="Arial"/>
              <a:buNone/>
              <a:defRPr sz="3600" b="1">
                <a:solidFill>
                  <a:schemeClr val="dk1"/>
                </a:solidFill>
              </a:defRPr>
            </a:lvl2pPr>
            <a:lvl3pPr lvl="2" rtl="0">
              <a:spcBef>
                <a:spcPts val="0"/>
              </a:spcBef>
              <a:spcAft>
                <a:spcPts val="0"/>
              </a:spcAft>
              <a:buClr>
                <a:schemeClr val="dk1"/>
              </a:buClr>
              <a:buSzPts val="3600"/>
              <a:buFont typeface="Arial"/>
              <a:buNone/>
              <a:defRPr sz="3600" b="1">
                <a:solidFill>
                  <a:schemeClr val="dk1"/>
                </a:solidFill>
              </a:defRPr>
            </a:lvl3pPr>
            <a:lvl4pPr lvl="3" rtl="0">
              <a:spcBef>
                <a:spcPts val="0"/>
              </a:spcBef>
              <a:spcAft>
                <a:spcPts val="0"/>
              </a:spcAft>
              <a:buClr>
                <a:schemeClr val="dk1"/>
              </a:buClr>
              <a:buSzPts val="3600"/>
              <a:buFont typeface="Arial"/>
              <a:buNone/>
              <a:defRPr sz="3600" b="1">
                <a:solidFill>
                  <a:schemeClr val="dk1"/>
                </a:solidFill>
              </a:defRPr>
            </a:lvl4pPr>
            <a:lvl5pPr lvl="4" rtl="0">
              <a:spcBef>
                <a:spcPts val="0"/>
              </a:spcBef>
              <a:spcAft>
                <a:spcPts val="0"/>
              </a:spcAft>
              <a:buClr>
                <a:schemeClr val="dk1"/>
              </a:buClr>
              <a:buSzPts val="3600"/>
              <a:buFont typeface="Arial"/>
              <a:buNone/>
              <a:defRPr sz="3600" b="1">
                <a:solidFill>
                  <a:schemeClr val="dk1"/>
                </a:solidFill>
              </a:defRPr>
            </a:lvl5pPr>
            <a:lvl6pPr lvl="5" rtl="0">
              <a:spcBef>
                <a:spcPts val="0"/>
              </a:spcBef>
              <a:spcAft>
                <a:spcPts val="0"/>
              </a:spcAft>
              <a:buClr>
                <a:schemeClr val="dk1"/>
              </a:buClr>
              <a:buSzPts val="3600"/>
              <a:buFont typeface="Arial"/>
              <a:buNone/>
              <a:defRPr sz="3600" b="1">
                <a:solidFill>
                  <a:schemeClr val="dk1"/>
                </a:solidFill>
              </a:defRPr>
            </a:lvl6pPr>
            <a:lvl7pPr lvl="6" rtl="0">
              <a:spcBef>
                <a:spcPts val="0"/>
              </a:spcBef>
              <a:spcAft>
                <a:spcPts val="0"/>
              </a:spcAft>
              <a:buClr>
                <a:schemeClr val="dk1"/>
              </a:buClr>
              <a:buSzPts val="3600"/>
              <a:buFont typeface="Arial"/>
              <a:buNone/>
              <a:defRPr sz="3600" b="1">
                <a:solidFill>
                  <a:schemeClr val="dk1"/>
                </a:solidFill>
              </a:defRPr>
            </a:lvl7pPr>
            <a:lvl8pPr lvl="7" rtl="0">
              <a:spcBef>
                <a:spcPts val="0"/>
              </a:spcBef>
              <a:spcAft>
                <a:spcPts val="0"/>
              </a:spcAft>
              <a:buClr>
                <a:schemeClr val="dk1"/>
              </a:buClr>
              <a:buSzPts val="3600"/>
              <a:buFont typeface="Arial"/>
              <a:buNone/>
              <a:defRPr sz="3600" b="1">
                <a:solidFill>
                  <a:schemeClr val="dk1"/>
                </a:solidFill>
              </a:defRPr>
            </a:lvl8pPr>
            <a:lvl9pPr lvl="8" rtl="0">
              <a:spcBef>
                <a:spcPts val="0"/>
              </a:spcBef>
              <a:spcAft>
                <a:spcPts val="0"/>
              </a:spcAft>
              <a:buClr>
                <a:schemeClr val="dk1"/>
              </a:buClr>
              <a:buSzPts val="3600"/>
              <a:buFont typeface="Arial"/>
              <a:buNone/>
              <a:defRPr sz="3600" b="1">
                <a:solidFill>
                  <a:schemeClr val="dk1"/>
                </a:solidFill>
              </a:defRPr>
            </a:lvl9pPr>
          </a:lstStyle>
          <a:p>
            <a:endParaRPr/>
          </a:p>
        </p:txBody>
      </p:sp>
      <p:sp>
        <p:nvSpPr>
          <p:cNvPr id="175" name="Google Shape;175;p50"/>
          <p:cNvSpPr/>
          <p:nvPr/>
        </p:nvSpPr>
        <p:spPr>
          <a:xfrm>
            <a:off x="-19225" y="1955778"/>
            <a:ext cx="9163200" cy="382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Headline with text" type="titleOnly">
  <p:cSld name="TITLE_ONLY">
    <p:spTree>
      <p:nvGrpSpPr>
        <p:cNvPr id="1" name="Shape 176"/>
        <p:cNvGrpSpPr/>
        <p:nvPr/>
      </p:nvGrpSpPr>
      <p:grpSpPr>
        <a:xfrm>
          <a:off x="0" y="0"/>
          <a:ext cx="0" cy="0"/>
          <a:chOff x="0" y="0"/>
          <a:chExt cx="0" cy="0"/>
        </a:xfrm>
      </p:grpSpPr>
      <p:sp>
        <p:nvSpPr>
          <p:cNvPr id="177" name="Google Shape;177;p51"/>
          <p:cNvSpPr txBox="1">
            <a:spLocks noGrp="1"/>
          </p:cNvSpPr>
          <p:nvPr>
            <p:ph type="title"/>
          </p:nvPr>
        </p:nvSpPr>
        <p:spPr>
          <a:xfrm>
            <a:off x="311701" y="494472"/>
            <a:ext cx="8520600" cy="6363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2800"/>
              <a:buFont typeface="Arial"/>
              <a:buNone/>
              <a:defRPr sz="2800" b="1">
                <a:solidFill>
                  <a:schemeClr val="dk1"/>
                </a:solidFill>
              </a:defRPr>
            </a:lvl2pPr>
            <a:lvl3pPr lvl="2" rtl="0">
              <a:spcBef>
                <a:spcPts val="0"/>
              </a:spcBef>
              <a:spcAft>
                <a:spcPts val="0"/>
              </a:spcAft>
              <a:buClr>
                <a:schemeClr val="dk1"/>
              </a:buClr>
              <a:buSzPts val="2800"/>
              <a:buFont typeface="Arial"/>
              <a:buNone/>
              <a:defRPr sz="2800" b="1">
                <a:solidFill>
                  <a:schemeClr val="dk1"/>
                </a:solidFill>
              </a:defRPr>
            </a:lvl3pPr>
            <a:lvl4pPr lvl="3" rtl="0">
              <a:spcBef>
                <a:spcPts val="0"/>
              </a:spcBef>
              <a:spcAft>
                <a:spcPts val="0"/>
              </a:spcAft>
              <a:buClr>
                <a:schemeClr val="dk1"/>
              </a:buClr>
              <a:buSzPts val="2800"/>
              <a:buFont typeface="Arial"/>
              <a:buNone/>
              <a:defRPr sz="2800" b="1">
                <a:solidFill>
                  <a:schemeClr val="dk1"/>
                </a:solidFill>
              </a:defRPr>
            </a:lvl4pPr>
            <a:lvl5pPr lvl="4" rtl="0">
              <a:spcBef>
                <a:spcPts val="0"/>
              </a:spcBef>
              <a:spcAft>
                <a:spcPts val="0"/>
              </a:spcAft>
              <a:buClr>
                <a:schemeClr val="dk1"/>
              </a:buClr>
              <a:buSzPts val="2800"/>
              <a:buFont typeface="Arial"/>
              <a:buNone/>
              <a:defRPr sz="2800" b="1">
                <a:solidFill>
                  <a:schemeClr val="dk1"/>
                </a:solidFill>
              </a:defRPr>
            </a:lvl5pPr>
            <a:lvl6pPr lvl="5" rtl="0">
              <a:spcBef>
                <a:spcPts val="0"/>
              </a:spcBef>
              <a:spcAft>
                <a:spcPts val="0"/>
              </a:spcAft>
              <a:buClr>
                <a:schemeClr val="dk1"/>
              </a:buClr>
              <a:buSzPts val="2800"/>
              <a:buFont typeface="Arial"/>
              <a:buNone/>
              <a:defRPr sz="2800" b="1">
                <a:solidFill>
                  <a:schemeClr val="dk1"/>
                </a:solidFill>
              </a:defRPr>
            </a:lvl6pPr>
            <a:lvl7pPr lvl="6" rtl="0">
              <a:spcBef>
                <a:spcPts val="0"/>
              </a:spcBef>
              <a:spcAft>
                <a:spcPts val="0"/>
              </a:spcAft>
              <a:buClr>
                <a:schemeClr val="dk1"/>
              </a:buClr>
              <a:buSzPts val="2800"/>
              <a:buFont typeface="Arial"/>
              <a:buNone/>
              <a:defRPr sz="2800" b="1">
                <a:solidFill>
                  <a:schemeClr val="dk1"/>
                </a:solidFill>
              </a:defRPr>
            </a:lvl7pPr>
            <a:lvl8pPr lvl="7" rtl="0">
              <a:spcBef>
                <a:spcPts val="0"/>
              </a:spcBef>
              <a:spcAft>
                <a:spcPts val="0"/>
              </a:spcAft>
              <a:buClr>
                <a:schemeClr val="dk1"/>
              </a:buClr>
              <a:buSzPts val="2800"/>
              <a:buFont typeface="Arial"/>
              <a:buNone/>
              <a:defRPr sz="2800" b="1">
                <a:solidFill>
                  <a:schemeClr val="dk1"/>
                </a:solidFill>
              </a:defRPr>
            </a:lvl8pPr>
            <a:lvl9pPr lvl="8" rtl="0">
              <a:spcBef>
                <a:spcPts val="0"/>
              </a:spcBef>
              <a:spcAft>
                <a:spcPts val="0"/>
              </a:spcAft>
              <a:buClr>
                <a:schemeClr val="dk1"/>
              </a:buClr>
              <a:buSzPts val="2800"/>
              <a:buFont typeface="Arial"/>
              <a:buNone/>
              <a:defRPr sz="2800" b="1">
                <a:solidFill>
                  <a:schemeClr val="dk1"/>
                </a:solidFill>
              </a:defRPr>
            </a:lvl9pPr>
          </a:lstStyle>
          <a:p>
            <a:endParaRPr/>
          </a:p>
        </p:txBody>
      </p:sp>
      <p:sp>
        <p:nvSpPr>
          <p:cNvPr id="178" name="Google Shape;178;p51"/>
          <p:cNvSpPr txBox="1">
            <a:spLocks noGrp="1"/>
          </p:cNvSpPr>
          <p:nvPr>
            <p:ph type="body" idx="1"/>
          </p:nvPr>
        </p:nvSpPr>
        <p:spPr>
          <a:xfrm>
            <a:off x="100575" y="1338695"/>
            <a:ext cx="8031600" cy="3557400"/>
          </a:xfrm>
          <a:prstGeom prst="rect">
            <a:avLst/>
          </a:prstGeom>
          <a:noFill/>
          <a:ln>
            <a:noFill/>
          </a:ln>
        </p:spPr>
        <p:txBody>
          <a:bodyPr spcFirstLastPara="1" wrap="square" lIns="68575" tIns="68575" rIns="68575" bIns="6857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Headline with 3 column">
  <p:cSld name="Headline with 3 column">
    <p:spTree>
      <p:nvGrpSpPr>
        <p:cNvPr id="1" name="Shape 179"/>
        <p:cNvGrpSpPr/>
        <p:nvPr/>
      </p:nvGrpSpPr>
      <p:grpSpPr>
        <a:xfrm>
          <a:off x="0" y="0"/>
          <a:ext cx="0" cy="0"/>
          <a:chOff x="0" y="0"/>
          <a:chExt cx="0" cy="0"/>
        </a:xfrm>
      </p:grpSpPr>
      <p:sp>
        <p:nvSpPr>
          <p:cNvPr id="180" name="Google Shape;180;p52"/>
          <p:cNvSpPr txBox="1">
            <a:spLocks noGrp="1"/>
          </p:cNvSpPr>
          <p:nvPr>
            <p:ph type="title"/>
          </p:nvPr>
        </p:nvSpPr>
        <p:spPr>
          <a:xfrm>
            <a:off x="311701" y="494472"/>
            <a:ext cx="8520600" cy="6363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2800"/>
              <a:buFont typeface="Arial"/>
              <a:buNone/>
              <a:defRPr sz="2800" b="1">
                <a:solidFill>
                  <a:schemeClr val="dk1"/>
                </a:solidFill>
              </a:defRPr>
            </a:lvl2pPr>
            <a:lvl3pPr lvl="2" rtl="0">
              <a:spcBef>
                <a:spcPts val="0"/>
              </a:spcBef>
              <a:spcAft>
                <a:spcPts val="0"/>
              </a:spcAft>
              <a:buClr>
                <a:schemeClr val="dk1"/>
              </a:buClr>
              <a:buSzPts val="2800"/>
              <a:buFont typeface="Arial"/>
              <a:buNone/>
              <a:defRPr sz="2800" b="1">
                <a:solidFill>
                  <a:schemeClr val="dk1"/>
                </a:solidFill>
              </a:defRPr>
            </a:lvl3pPr>
            <a:lvl4pPr lvl="3" rtl="0">
              <a:spcBef>
                <a:spcPts val="0"/>
              </a:spcBef>
              <a:spcAft>
                <a:spcPts val="0"/>
              </a:spcAft>
              <a:buClr>
                <a:schemeClr val="dk1"/>
              </a:buClr>
              <a:buSzPts val="2800"/>
              <a:buFont typeface="Arial"/>
              <a:buNone/>
              <a:defRPr sz="2800" b="1">
                <a:solidFill>
                  <a:schemeClr val="dk1"/>
                </a:solidFill>
              </a:defRPr>
            </a:lvl4pPr>
            <a:lvl5pPr lvl="4" rtl="0">
              <a:spcBef>
                <a:spcPts val="0"/>
              </a:spcBef>
              <a:spcAft>
                <a:spcPts val="0"/>
              </a:spcAft>
              <a:buClr>
                <a:schemeClr val="dk1"/>
              </a:buClr>
              <a:buSzPts val="2800"/>
              <a:buFont typeface="Arial"/>
              <a:buNone/>
              <a:defRPr sz="2800" b="1">
                <a:solidFill>
                  <a:schemeClr val="dk1"/>
                </a:solidFill>
              </a:defRPr>
            </a:lvl5pPr>
            <a:lvl6pPr lvl="5" rtl="0">
              <a:spcBef>
                <a:spcPts val="0"/>
              </a:spcBef>
              <a:spcAft>
                <a:spcPts val="0"/>
              </a:spcAft>
              <a:buClr>
                <a:schemeClr val="dk1"/>
              </a:buClr>
              <a:buSzPts val="2800"/>
              <a:buFont typeface="Arial"/>
              <a:buNone/>
              <a:defRPr sz="2800" b="1">
                <a:solidFill>
                  <a:schemeClr val="dk1"/>
                </a:solidFill>
              </a:defRPr>
            </a:lvl6pPr>
            <a:lvl7pPr lvl="6" rtl="0">
              <a:spcBef>
                <a:spcPts val="0"/>
              </a:spcBef>
              <a:spcAft>
                <a:spcPts val="0"/>
              </a:spcAft>
              <a:buClr>
                <a:schemeClr val="dk1"/>
              </a:buClr>
              <a:buSzPts val="2800"/>
              <a:buFont typeface="Arial"/>
              <a:buNone/>
              <a:defRPr sz="2800" b="1">
                <a:solidFill>
                  <a:schemeClr val="dk1"/>
                </a:solidFill>
              </a:defRPr>
            </a:lvl7pPr>
            <a:lvl8pPr lvl="7" rtl="0">
              <a:spcBef>
                <a:spcPts val="0"/>
              </a:spcBef>
              <a:spcAft>
                <a:spcPts val="0"/>
              </a:spcAft>
              <a:buClr>
                <a:schemeClr val="dk1"/>
              </a:buClr>
              <a:buSzPts val="2800"/>
              <a:buFont typeface="Arial"/>
              <a:buNone/>
              <a:defRPr sz="2800" b="1">
                <a:solidFill>
                  <a:schemeClr val="dk1"/>
                </a:solidFill>
              </a:defRPr>
            </a:lvl8pPr>
            <a:lvl9pPr lvl="8" rtl="0">
              <a:spcBef>
                <a:spcPts val="0"/>
              </a:spcBef>
              <a:spcAft>
                <a:spcPts val="0"/>
              </a:spcAft>
              <a:buClr>
                <a:schemeClr val="dk1"/>
              </a:buClr>
              <a:buSzPts val="2800"/>
              <a:buFont typeface="Arial"/>
              <a:buNone/>
              <a:defRPr sz="2800" b="1">
                <a:solidFill>
                  <a:schemeClr val="dk1"/>
                </a:solidFill>
              </a:defRPr>
            </a:lvl9pPr>
          </a:lstStyle>
          <a:p>
            <a:endParaRPr/>
          </a:p>
        </p:txBody>
      </p:sp>
      <p:sp>
        <p:nvSpPr>
          <p:cNvPr id="181" name="Google Shape;181;p52"/>
          <p:cNvSpPr txBox="1">
            <a:spLocks noGrp="1"/>
          </p:cNvSpPr>
          <p:nvPr>
            <p:ph type="body" idx="1"/>
          </p:nvPr>
        </p:nvSpPr>
        <p:spPr>
          <a:xfrm>
            <a:off x="6215501" y="1292251"/>
            <a:ext cx="2403600" cy="3557400"/>
          </a:xfrm>
          <a:prstGeom prst="rect">
            <a:avLst/>
          </a:prstGeom>
          <a:noFill/>
          <a:ln>
            <a:noFill/>
          </a:ln>
        </p:spPr>
        <p:txBody>
          <a:bodyPr spcFirstLastPara="1" wrap="square" lIns="68575" tIns="68575" rIns="68575" bIns="6857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82" name="Google Shape;182;p52"/>
          <p:cNvSpPr txBox="1">
            <a:spLocks noGrp="1"/>
          </p:cNvSpPr>
          <p:nvPr>
            <p:ph type="body" idx="2"/>
          </p:nvPr>
        </p:nvSpPr>
        <p:spPr>
          <a:xfrm>
            <a:off x="3274550" y="1316295"/>
            <a:ext cx="2403600" cy="3557400"/>
          </a:xfrm>
          <a:prstGeom prst="rect">
            <a:avLst/>
          </a:prstGeom>
          <a:noFill/>
          <a:ln>
            <a:noFill/>
          </a:ln>
        </p:spPr>
        <p:txBody>
          <a:bodyPr spcFirstLastPara="1" wrap="square" lIns="68575" tIns="68575" rIns="68575" bIns="6857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83" name="Google Shape;183;p52"/>
          <p:cNvSpPr txBox="1">
            <a:spLocks noGrp="1"/>
          </p:cNvSpPr>
          <p:nvPr>
            <p:ph type="body" idx="3"/>
          </p:nvPr>
        </p:nvSpPr>
        <p:spPr>
          <a:xfrm>
            <a:off x="405376" y="1338695"/>
            <a:ext cx="2403600" cy="3557400"/>
          </a:xfrm>
          <a:prstGeom prst="rect">
            <a:avLst/>
          </a:prstGeom>
          <a:noFill/>
          <a:ln>
            <a:noFill/>
          </a:ln>
        </p:spPr>
        <p:txBody>
          <a:bodyPr spcFirstLastPara="1" wrap="square" lIns="68575" tIns="68575" rIns="68575" bIns="6857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line with text 1 1">
  <p:cSld name="1_Headline with text 1 1">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659838"/>
            <a:ext cx="7820400" cy="534000"/>
          </a:xfrm>
          <a:prstGeom prst="rect">
            <a:avLst/>
          </a:prstGeom>
          <a:solidFill>
            <a:srgbClr val="FFC627"/>
          </a:solidFill>
          <a:ln>
            <a:noFill/>
          </a:ln>
        </p:spPr>
        <p:txBody>
          <a:bodyPr spcFirstLastPara="1" wrap="square" lIns="53325" tIns="53325" rIns="53325" bIns="53325" anchor="t" anchorCtr="0"/>
          <a:lstStyle>
            <a:lvl1pPr marR="0" lvl="0" algn="l">
              <a:lnSpc>
                <a:spcPct val="100000"/>
              </a:lnSpc>
              <a:spcBef>
                <a:spcPts val="0"/>
              </a:spcBef>
              <a:spcAft>
                <a:spcPts val="0"/>
              </a:spcAft>
              <a:buClr>
                <a:schemeClr val="dk1"/>
              </a:buClr>
              <a:buSzPts val="900"/>
              <a:buFont typeface="Arial"/>
              <a:buNone/>
              <a:defRPr sz="2600" b="1" i="0" u="none" strike="noStrike" cap="none">
                <a:solidFill>
                  <a:schemeClr val="dk1"/>
                </a:solidFill>
                <a:highlight>
                  <a:schemeClr val="accent1"/>
                </a:highlight>
                <a:latin typeface="Roboto"/>
                <a:ea typeface="Roboto"/>
                <a:cs typeface="Roboto"/>
                <a:sym typeface="Roboto"/>
              </a:defRPr>
            </a:lvl1pPr>
            <a:lvl2pPr lvl="1">
              <a:spcBef>
                <a:spcPts val="0"/>
              </a:spcBef>
              <a:spcAft>
                <a:spcPts val="0"/>
              </a:spcAft>
              <a:buClr>
                <a:schemeClr val="dk1"/>
              </a:buClr>
              <a:buSzPts val="900"/>
              <a:buFont typeface="Arial"/>
              <a:buNone/>
              <a:defRPr sz="2900" b="1">
                <a:solidFill>
                  <a:schemeClr val="dk1"/>
                </a:solidFill>
              </a:defRPr>
            </a:lvl2pPr>
            <a:lvl3pPr lvl="2">
              <a:spcBef>
                <a:spcPts val="0"/>
              </a:spcBef>
              <a:spcAft>
                <a:spcPts val="0"/>
              </a:spcAft>
              <a:buClr>
                <a:schemeClr val="dk1"/>
              </a:buClr>
              <a:buSzPts val="900"/>
              <a:buFont typeface="Arial"/>
              <a:buNone/>
              <a:defRPr sz="2900" b="1">
                <a:solidFill>
                  <a:schemeClr val="dk1"/>
                </a:solidFill>
              </a:defRPr>
            </a:lvl3pPr>
            <a:lvl4pPr lvl="3">
              <a:spcBef>
                <a:spcPts val="0"/>
              </a:spcBef>
              <a:spcAft>
                <a:spcPts val="0"/>
              </a:spcAft>
              <a:buClr>
                <a:schemeClr val="dk1"/>
              </a:buClr>
              <a:buSzPts val="900"/>
              <a:buFont typeface="Arial"/>
              <a:buNone/>
              <a:defRPr sz="2900" b="1">
                <a:solidFill>
                  <a:schemeClr val="dk1"/>
                </a:solidFill>
              </a:defRPr>
            </a:lvl4pPr>
            <a:lvl5pPr lvl="4">
              <a:spcBef>
                <a:spcPts val="0"/>
              </a:spcBef>
              <a:spcAft>
                <a:spcPts val="0"/>
              </a:spcAft>
              <a:buClr>
                <a:schemeClr val="dk1"/>
              </a:buClr>
              <a:buSzPts val="900"/>
              <a:buFont typeface="Arial"/>
              <a:buNone/>
              <a:defRPr sz="2900" b="1">
                <a:solidFill>
                  <a:schemeClr val="dk1"/>
                </a:solidFill>
              </a:defRPr>
            </a:lvl5pPr>
            <a:lvl6pPr lvl="5">
              <a:spcBef>
                <a:spcPts val="0"/>
              </a:spcBef>
              <a:spcAft>
                <a:spcPts val="0"/>
              </a:spcAft>
              <a:buClr>
                <a:schemeClr val="dk1"/>
              </a:buClr>
              <a:buSzPts val="900"/>
              <a:buFont typeface="Arial"/>
              <a:buNone/>
              <a:defRPr sz="2900" b="1">
                <a:solidFill>
                  <a:schemeClr val="dk1"/>
                </a:solidFill>
              </a:defRPr>
            </a:lvl6pPr>
            <a:lvl7pPr lvl="6">
              <a:spcBef>
                <a:spcPts val="0"/>
              </a:spcBef>
              <a:spcAft>
                <a:spcPts val="0"/>
              </a:spcAft>
              <a:buClr>
                <a:schemeClr val="dk1"/>
              </a:buClr>
              <a:buSzPts val="900"/>
              <a:buFont typeface="Arial"/>
              <a:buNone/>
              <a:defRPr sz="2900" b="1">
                <a:solidFill>
                  <a:schemeClr val="dk1"/>
                </a:solidFill>
              </a:defRPr>
            </a:lvl7pPr>
            <a:lvl8pPr lvl="7">
              <a:spcBef>
                <a:spcPts val="0"/>
              </a:spcBef>
              <a:spcAft>
                <a:spcPts val="0"/>
              </a:spcAft>
              <a:buClr>
                <a:schemeClr val="dk1"/>
              </a:buClr>
              <a:buSzPts val="900"/>
              <a:buFont typeface="Arial"/>
              <a:buNone/>
              <a:defRPr sz="2900" b="1">
                <a:solidFill>
                  <a:schemeClr val="dk1"/>
                </a:solidFill>
              </a:defRPr>
            </a:lvl8pPr>
            <a:lvl9pPr lvl="8">
              <a:spcBef>
                <a:spcPts val="0"/>
              </a:spcBef>
              <a:spcAft>
                <a:spcPts val="0"/>
              </a:spcAft>
              <a:buClr>
                <a:schemeClr val="dk1"/>
              </a:buClr>
              <a:buSzPts val="900"/>
              <a:buFont typeface="Arial"/>
              <a:buNone/>
              <a:defRPr sz="2900" b="1">
                <a:solidFill>
                  <a:schemeClr val="dk1"/>
                </a:solidFill>
              </a:defRPr>
            </a:lvl9pPr>
          </a:lstStyle>
          <a:p>
            <a:endParaRPr/>
          </a:p>
        </p:txBody>
      </p:sp>
      <p:sp>
        <p:nvSpPr>
          <p:cNvPr id="29" name="Google Shape;29;p6"/>
          <p:cNvSpPr txBox="1">
            <a:spLocks noGrp="1"/>
          </p:cNvSpPr>
          <p:nvPr>
            <p:ph type="body" idx="1"/>
          </p:nvPr>
        </p:nvSpPr>
        <p:spPr>
          <a:xfrm>
            <a:off x="311698" y="1485417"/>
            <a:ext cx="7820400" cy="3410700"/>
          </a:xfrm>
          <a:prstGeom prst="rect">
            <a:avLst/>
          </a:prstGeom>
          <a:noFill/>
          <a:ln>
            <a:noFill/>
          </a:ln>
        </p:spPr>
        <p:txBody>
          <a:bodyPr spcFirstLastPara="1" wrap="square" lIns="53325" tIns="53325" rIns="53325" bIns="53325" anchor="t" anchorCtr="0"/>
          <a:lstStyle>
            <a:lvl1pPr marL="457200" marR="0" lvl="0" indent="-228600" algn="l">
              <a:lnSpc>
                <a:spcPct val="115000"/>
              </a:lnSpc>
              <a:spcBef>
                <a:spcPts val="0"/>
              </a:spcBef>
              <a:spcAft>
                <a:spcPts val="0"/>
              </a:spcAft>
              <a:buClr>
                <a:srgbClr val="000000"/>
              </a:buClr>
              <a:buSzPts val="900"/>
              <a:buFont typeface="Arial"/>
              <a:buNone/>
              <a:defRPr sz="1400" b="0" i="0" u="none" strike="noStrike" cap="none">
                <a:solidFill>
                  <a:srgbClr val="000000"/>
                </a:solidFill>
                <a:latin typeface="Roboto Light"/>
                <a:ea typeface="Roboto Light"/>
                <a:cs typeface="Roboto Light"/>
                <a:sym typeface="Roboto Light"/>
              </a:defRPr>
            </a:lvl1pPr>
            <a:lvl2pPr marL="914400" marR="0" lvl="1"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L="1371600" marR="0" lvl="2"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L="1828800" marR="0" lvl="3"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L="2286000" marR="0" lvl="4"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L="2743200" marR="0" lvl="5"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L="3200400" marR="0" lvl="6"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L="3657600" marR="0" lvl="7" indent="-228600" algn="l">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L="4114800" marR="0" lvl="8" indent="-228600" algn="l">
              <a:lnSpc>
                <a:spcPct val="115000"/>
              </a:lnSpc>
              <a:spcBef>
                <a:spcPts val="1700"/>
              </a:spcBef>
              <a:spcAft>
                <a:spcPts val="170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30" name="Google Shape;30;p6"/>
          <p:cNvSpPr txBox="1">
            <a:spLocks noGrp="1"/>
          </p:cNvSpPr>
          <p:nvPr>
            <p:ph type="body" idx="2"/>
          </p:nvPr>
        </p:nvSpPr>
        <p:spPr>
          <a:xfrm>
            <a:off x="311698" y="240571"/>
            <a:ext cx="7820400" cy="388800"/>
          </a:xfrm>
          <a:prstGeom prst="rect">
            <a:avLst/>
          </a:prstGeom>
          <a:noFill/>
          <a:ln>
            <a:noFill/>
          </a:ln>
        </p:spPr>
        <p:txBody>
          <a:bodyPr spcFirstLastPara="1" wrap="square" lIns="71100" tIns="71100" rIns="71100" bIns="71100" anchor="t" anchorCtr="0"/>
          <a:lstStyle>
            <a:lvl1pPr marL="457200" lvl="0" indent="-228600" algn="l">
              <a:lnSpc>
                <a:spcPct val="115000"/>
              </a:lnSpc>
              <a:spcBef>
                <a:spcPts val="0"/>
              </a:spcBef>
              <a:spcAft>
                <a:spcPts val="0"/>
              </a:spcAft>
              <a:buSzPts val="1400"/>
              <a:buNone/>
              <a:defRPr b="1" i="0">
                <a:solidFill>
                  <a:srgbClr val="FFC627"/>
                </a:solidFill>
                <a:latin typeface="Roboto"/>
                <a:ea typeface="Roboto"/>
                <a:cs typeface="Roboto"/>
                <a:sym typeface="Roboto"/>
              </a:defRPr>
            </a:lvl1pPr>
            <a:lvl2pPr marL="914400" lvl="1" indent="-228600" algn="l">
              <a:lnSpc>
                <a:spcPct val="115000"/>
              </a:lnSpc>
              <a:spcBef>
                <a:spcPts val="1200"/>
              </a:spcBef>
              <a:spcAft>
                <a:spcPts val="0"/>
              </a:spcAft>
              <a:buSzPts val="1400"/>
              <a:buNone/>
              <a:defRPr/>
            </a:lvl2pPr>
            <a:lvl3pPr marL="1371600" lvl="2" indent="-228600" algn="l">
              <a:lnSpc>
                <a:spcPct val="115000"/>
              </a:lnSpc>
              <a:spcBef>
                <a:spcPts val="1200"/>
              </a:spcBef>
              <a:spcAft>
                <a:spcPts val="0"/>
              </a:spcAft>
              <a:buSzPts val="1400"/>
              <a:buNone/>
              <a:defRPr/>
            </a:lvl3pPr>
            <a:lvl4pPr marL="1828800" lvl="3" indent="-228600" algn="l">
              <a:lnSpc>
                <a:spcPct val="115000"/>
              </a:lnSpc>
              <a:spcBef>
                <a:spcPts val="1200"/>
              </a:spcBef>
              <a:spcAft>
                <a:spcPts val="0"/>
              </a:spcAft>
              <a:buSzPts val="1400"/>
              <a:buNone/>
              <a:defRPr/>
            </a:lvl4pPr>
            <a:lvl5pPr marL="2286000" lvl="4" indent="-228600" algn="l">
              <a:lnSpc>
                <a:spcPct val="115000"/>
              </a:lnSpc>
              <a:spcBef>
                <a:spcPts val="1200"/>
              </a:spcBef>
              <a:spcAft>
                <a:spcPts val="0"/>
              </a:spcAft>
              <a:buSzPts val="1400"/>
              <a:buNone/>
              <a:defRPr/>
            </a:lvl5pPr>
            <a:lvl6pPr marL="2743200" lvl="5" indent="-228600" algn="l">
              <a:lnSpc>
                <a:spcPct val="115000"/>
              </a:lnSpc>
              <a:spcBef>
                <a:spcPts val="1200"/>
              </a:spcBef>
              <a:spcAft>
                <a:spcPts val="0"/>
              </a:spcAft>
              <a:buSzPts val="1400"/>
              <a:buNone/>
              <a:defRPr/>
            </a:lvl6pPr>
            <a:lvl7pPr marL="3200400" lvl="6" indent="-228600" algn="l">
              <a:lnSpc>
                <a:spcPct val="115000"/>
              </a:lnSpc>
              <a:spcBef>
                <a:spcPts val="1200"/>
              </a:spcBef>
              <a:spcAft>
                <a:spcPts val="0"/>
              </a:spcAft>
              <a:buSzPts val="1400"/>
              <a:buNone/>
              <a:defRPr/>
            </a:lvl7pPr>
            <a:lvl8pPr marL="3657600" lvl="7" indent="-228600" algn="l">
              <a:lnSpc>
                <a:spcPct val="115000"/>
              </a:lnSpc>
              <a:spcBef>
                <a:spcPts val="1200"/>
              </a:spcBef>
              <a:spcAft>
                <a:spcPts val="0"/>
              </a:spcAft>
              <a:buSzPts val="1400"/>
              <a:buNone/>
              <a:defRPr/>
            </a:lvl8pPr>
            <a:lvl9pPr marL="4114800" lvl="8" indent="-228600" algn="l">
              <a:lnSpc>
                <a:spcPct val="115000"/>
              </a:lnSpc>
              <a:spcBef>
                <a:spcPts val="1200"/>
              </a:spcBef>
              <a:spcAft>
                <a:spcPts val="120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84"/>
        <p:cNvGrpSpPr/>
        <p:nvPr/>
      </p:nvGrpSpPr>
      <p:grpSpPr>
        <a:xfrm>
          <a:off x="0" y="0"/>
          <a:ext cx="0" cy="0"/>
          <a:chOff x="0" y="0"/>
          <a:chExt cx="0" cy="0"/>
        </a:xfrm>
      </p:grpSpPr>
      <p:sp>
        <p:nvSpPr>
          <p:cNvPr id="185" name="Google Shape;185;p53"/>
          <p:cNvSpPr txBox="1">
            <a:spLocks noGrp="1"/>
          </p:cNvSpPr>
          <p:nvPr>
            <p:ph type="subTitle" idx="1"/>
          </p:nvPr>
        </p:nvSpPr>
        <p:spPr>
          <a:xfrm>
            <a:off x="311701" y="1117028"/>
            <a:ext cx="7508700" cy="3966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86" name="Google Shape;186;p53"/>
          <p:cNvSpPr txBox="1">
            <a:spLocks noGrp="1"/>
          </p:cNvSpPr>
          <p:nvPr>
            <p:ph type="title"/>
          </p:nvPr>
        </p:nvSpPr>
        <p:spPr>
          <a:xfrm>
            <a:off x="311701" y="1256472"/>
            <a:ext cx="8520600" cy="6363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7200"/>
              <a:buFont typeface="Arial"/>
              <a:buNone/>
              <a:defRPr sz="72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2800" b="1">
                <a:solidFill>
                  <a:schemeClr val="dk1"/>
                </a:solidFill>
              </a:defRPr>
            </a:lvl2pPr>
            <a:lvl3pPr lvl="2" rtl="0">
              <a:spcBef>
                <a:spcPts val="0"/>
              </a:spcBef>
              <a:spcAft>
                <a:spcPts val="0"/>
              </a:spcAft>
              <a:buClr>
                <a:schemeClr val="dk1"/>
              </a:buClr>
              <a:buSzPts val="2800"/>
              <a:buFont typeface="Arial"/>
              <a:buNone/>
              <a:defRPr sz="2800" b="1">
                <a:solidFill>
                  <a:schemeClr val="dk1"/>
                </a:solidFill>
              </a:defRPr>
            </a:lvl3pPr>
            <a:lvl4pPr lvl="3" rtl="0">
              <a:spcBef>
                <a:spcPts val="0"/>
              </a:spcBef>
              <a:spcAft>
                <a:spcPts val="0"/>
              </a:spcAft>
              <a:buClr>
                <a:schemeClr val="dk1"/>
              </a:buClr>
              <a:buSzPts val="2800"/>
              <a:buFont typeface="Arial"/>
              <a:buNone/>
              <a:defRPr sz="2800" b="1">
                <a:solidFill>
                  <a:schemeClr val="dk1"/>
                </a:solidFill>
              </a:defRPr>
            </a:lvl4pPr>
            <a:lvl5pPr lvl="4" rtl="0">
              <a:spcBef>
                <a:spcPts val="0"/>
              </a:spcBef>
              <a:spcAft>
                <a:spcPts val="0"/>
              </a:spcAft>
              <a:buClr>
                <a:schemeClr val="dk1"/>
              </a:buClr>
              <a:buSzPts val="2800"/>
              <a:buFont typeface="Arial"/>
              <a:buNone/>
              <a:defRPr sz="2800" b="1">
                <a:solidFill>
                  <a:schemeClr val="dk1"/>
                </a:solidFill>
              </a:defRPr>
            </a:lvl5pPr>
            <a:lvl6pPr lvl="5" rtl="0">
              <a:spcBef>
                <a:spcPts val="0"/>
              </a:spcBef>
              <a:spcAft>
                <a:spcPts val="0"/>
              </a:spcAft>
              <a:buClr>
                <a:schemeClr val="dk1"/>
              </a:buClr>
              <a:buSzPts val="2800"/>
              <a:buFont typeface="Arial"/>
              <a:buNone/>
              <a:defRPr sz="2800" b="1">
                <a:solidFill>
                  <a:schemeClr val="dk1"/>
                </a:solidFill>
              </a:defRPr>
            </a:lvl6pPr>
            <a:lvl7pPr lvl="6" rtl="0">
              <a:spcBef>
                <a:spcPts val="0"/>
              </a:spcBef>
              <a:spcAft>
                <a:spcPts val="0"/>
              </a:spcAft>
              <a:buClr>
                <a:schemeClr val="dk1"/>
              </a:buClr>
              <a:buSzPts val="2800"/>
              <a:buFont typeface="Arial"/>
              <a:buNone/>
              <a:defRPr sz="2800" b="1">
                <a:solidFill>
                  <a:schemeClr val="dk1"/>
                </a:solidFill>
              </a:defRPr>
            </a:lvl7pPr>
            <a:lvl8pPr lvl="7" rtl="0">
              <a:spcBef>
                <a:spcPts val="0"/>
              </a:spcBef>
              <a:spcAft>
                <a:spcPts val="0"/>
              </a:spcAft>
              <a:buClr>
                <a:schemeClr val="dk1"/>
              </a:buClr>
              <a:buSzPts val="2800"/>
              <a:buFont typeface="Arial"/>
              <a:buNone/>
              <a:defRPr sz="2800" b="1">
                <a:solidFill>
                  <a:schemeClr val="dk1"/>
                </a:solidFill>
              </a:defRPr>
            </a:lvl8pPr>
            <a:lvl9pPr lvl="8" rtl="0">
              <a:spcBef>
                <a:spcPts val="0"/>
              </a:spcBef>
              <a:spcAft>
                <a:spcPts val="0"/>
              </a:spcAft>
              <a:buClr>
                <a:schemeClr val="dk1"/>
              </a:buClr>
              <a:buSzPts val="2800"/>
              <a:buFont typeface="Arial"/>
              <a:buNone/>
              <a:defRPr sz="2800" b="1">
                <a:solidFill>
                  <a:schemeClr val="dk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ll out plus image">
  <p:cSld name="Call out plus image">
    <p:spTree>
      <p:nvGrpSpPr>
        <p:cNvPr id="1" name="Shape 187"/>
        <p:cNvGrpSpPr/>
        <p:nvPr/>
      </p:nvGrpSpPr>
      <p:grpSpPr>
        <a:xfrm>
          <a:off x="0" y="0"/>
          <a:ext cx="0" cy="0"/>
          <a:chOff x="0" y="0"/>
          <a:chExt cx="0" cy="0"/>
        </a:xfrm>
      </p:grpSpPr>
      <p:sp>
        <p:nvSpPr>
          <p:cNvPr id="188" name="Google Shape;188;p54"/>
          <p:cNvSpPr txBox="1">
            <a:spLocks noGrp="1"/>
          </p:cNvSpPr>
          <p:nvPr>
            <p:ph type="title"/>
          </p:nvPr>
        </p:nvSpPr>
        <p:spPr>
          <a:xfrm>
            <a:off x="218900" y="254417"/>
            <a:ext cx="1860300" cy="25989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1800"/>
              <a:buFont typeface="Arial"/>
              <a:buNone/>
              <a:defRPr sz="1800" b="1">
                <a:solidFill>
                  <a:schemeClr val="dk1"/>
                </a:solidFill>
              </a:defRPr>
            </a:lvl2pPr>
            <a:lvl3pPr lvl="2" rtl="0">
              <a:spcBef>
                <a:spcPts val="0"/>
              </a:spcBef>
              <a:spcAft>
                <a:spcPts val="0"/>
              </a:spcAft>
              <a:buClr>
                <a:schemeClr val="dk1"/>
              </a:buClr>
              <a:buSzPts val="1800"/>
              <a:buFont typeface="Arial"/>
              <a:buNone/>
              <a:defRPr sz="1800" b="1">
                <a:solidFill>
                  <a:schemeClr val="dk1"/>
                </a:solidFill>
              </a:defRPr>
            </a:lvl3pPr>
            <a:lvl4pPr lvl="3" rtl="0">
              <a:spcBef>
                <a:spcPts val="0"/>
              </a:spcBef>
              <a:spcAft>
                <a:spcPts val="0"/>
              </a:spcAft>
              <a:buClr>
                <a:schemeClr val="dk1"/>
              </a:buClr>
              <a:buSzPts val="1800"/>
              <a:buFont typeface="Arial"/>
              <a:buNone/>
              <a:defRPr sz="1800" b="1">
                <a:solidFill>
                  <a:schemeClr val="dk1"/>
                </a:solidFill>
              </a:defRPr>
            </a:lvl4pPr>
            <a:lvl5pPr lvl="4" rtl="0">
              <a:spcBef>
                <a:spcPts val="0"/>
              </a:spcBef>
              <a:spcAft>
                <a:spcPts val="0"/>
              </a:spcAft>
              <a:buClr>
                <a:schemeClr val="dk1"/>
              </a:buClr>
              <a:buSzPts val="1800"/>
              <a:buFont typeface="Arial"/>
              <a:buNone/>
              <a:defRPr sz="1800" b="1">
                <a:solidFill>
                  <a:schemeClr val="dk1"/>
                </a:solidFill>
              </a:defRPr>
            </a:lvl5pPr>
            <a:lvl6pPr lvl="5" rtl="0">
              <a:spcBef>
                <a:spcPts val="0"/>
              </a:spcBef>
              <a:spcAft>
                <a:spcPts val="0"/>
              </a:spcAft>
              <a:buClr>
                <a:schemeClr val="dk1"/>
              </a:buClr>
              <a:buSzPts val="1800"/>
              <a:buFont typeface="Arial"/>
              <a:buNone/>
              <a:defRPr sz="1800" b="1">
                <a:solidFill>
                  <a:schemeClr val="dk1"/>
                </a:solidFill>
              </a:defRPr>
            </a:lvl6pPr>
            <a:lvl7pPr lvl="6" rtl="0">
              <a:spcBef>
                <a:spcPts val="0"/>
              </a:spcBef>
              <a:spcAft>
                <a:spcPts val="0"/>
              </a:spcAft>
              <a:buClr>
                <a:schemeClr val="dk1"/>
              </a:buClr>
              <a:buSzPts val="1800"/>
              <a:buFont typeface="Arial"/>
              <a:buNone/>
              <a:defRPr sz="1800" b="1">
                <a:solidFill>
                  <a:schemeClr val="dk1"/>
                </a:solidFill>
              </a:defRPr>
            </a:lvl7pPr>
            <a:lvl8pPr lvl="7" rtl="0">
              <a:spcBef>
                <a:spcPts val="0"/>
              </a:spcBef>
              <a:spcAft>
                <a:spcPts val="0"/>
              </a:spcAft>
              <a:buClr>
                <a:schemeClr val="dk1"/>
              </a:buClr>
              <a:buSzPts val="1800"/>
              <a:buFont typeface="Arial"/>
              <a:buNone/>
              <a:defRPr sz="1800" b="1">
                <a:solidFill>
                  <a:schemeClr val="dk1"/>
                </a:solidFill>
              </a:defRPr>
            </a:lvl8pPr>
            <a:lvl9pPr lvl="8" rtl="0">
              <a:spcBef>
                <a:spcPts val="0"/>
              </a:spcBef>
              <a:spcAft>
                <a:spcPts val="0"/>
              </a:spcAft>
              <a:buClr>
                <a:schemeClr val="dk1"/>
              </a:buClr>
              <a:buSzPts val="1800"/>
              <a:buFont typeface="Arial"/>
              <a:buNone/>
              <a:defRPr sz="1800" b="1">
                <a:solidFill>
                  <a:schemeClr val="dk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Gold chapter break or bold statement gold 2">
  <p:cSld name="Gold chapter break or bold statement gold 2">
    <p:bg>
      <p:bgPr>
        <a:solidFill>
          <a:schemeClr val="accent1"/>
        </a:solidFill>
        <a:effectLst/>
      </p:bgPr>
    </p:bg>
    <p:spTree>
      <p:nvGrpSpPr>
        <p:cNvPr id="1" name="Shape 189"/>
        <p:cNvGrpSpPr/>
        <p:nvPr/>
      </p:nvGrpSpPr>
      <p:grpSpPr>
        <a:xfrm>
          <a:off x="0" y="0"/>
          <a:ext cx="0" cy="0"/>
          <a:chOff x="0" y="0"/>
          <a:chExt cx="0" cy="0"/>
        </a:xfrm>
      </p:grpSpPr>
      <p:sp>
        <p:nvSpPr>
          <p:cNvPr id="190" name="Google Shape;190;p55"/>
          <p:cNvSpPr txBox="1">
            <a:spLocks noGrp="1"/>
          </p:cNvSpPr>
          <p:nvPr>
            <p:ph type="title"/>
          </p:nvPr>
        </p:nvSpPr>
        <p:spPr>
          <a:xfrm>
            <a:off x="311701" y="1425806"/>
            <a:ext cx="8520600" cy="6363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7200"/>
              <a:buFont typeface="Arial"/>
              <a:buNone/>
              <a:defRPr sz="72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2800" b="1">
                <a:solidFill>
                  <a:schemeClr val="dk1"/>
                </a:solidFill>
              </a:defRPr>
            </a:lvl2pPr>
            <a:lvl3pPr lvl="2" rtl="0">
              <a:spcBef>
                <a:spcPts val="0"/>
              </a:spcBef>
              <a:spcAft>
                <a:spcPts val="0"/>
              </a:spcAft>
              <a:buClr>
                <a:schemeClr val="dk1"/>
              </a:buClr>
              <a:buSzPts val="2800"/>
              <a:buFont typeface="Arial"/>
              <a:buNone/>
              <a:defRPr sz="2800" b="1">
                <a:solidFill>
                  <a:schemeClr val="dk1"/>
                </a:solidFill>
              </a:defRPr>
            </a:lvl3pPr>
            <a:lvl4pPr lvl="3" rtl="0">
              <a:spcBef>
                <a:spcPts val="0"/>
              </a:spcBef>
              <a:spcAft>
                <a:spcPts val="0"/>
              </a:spcAft>
              <a:buClr>
                <a:schemeClr val="dk1"/>
              </a:buClr>
              <a:buSzPts val="2800"/>
              <a:buFont typeface="Arial"/>
              <a:buNone/>
              <a:defRPr sz="2800" b="1">
                <a:solidFill>
                  <a:schemeClr val="dk1"/>
                </a:solidFill>
              </a:defRPr>
            </a:lvl4pPr>
            <a:lvl5pPr lvl="4" rtl="0">
              <a:spcBef>
                <a:spcPts val="0"/>
              </a:spcBef>
              <a:spcAft>
                <a:spcPts val="0"/>
              </a:spcAft>
              <a:buClr>
                <a:schemeClr val="dk1"/>
              </a:buClr>
              <a:buSzPts val="2800"/>
              <a:buFont typeface="Arial"/>
              <a:buNone/>
              <a:defRPr sz="2800" b="1">
                <a:solidFill>
                  <a:schemeClr val="dk1"/>
                </a:solidFill>
              </a:defRPr>
            </a:lvl5pPr>
            <a:lvl6pPr lvl="5" rtl="0">
              <a:spcBef>
                <a:spcPts val="0"/>
              </a:spcBef>
              <a:spcAft>
                <a:spcPts val="0"/>
              </a:spcAft>
              <a:buClr>
                <a:schemeClr val="dk1"/>
              </a:buClr>
              <a:buSzPts val="2800"/>
              <a:buFont typeface="Arial"/>
              <a:buNone/>
              <a:defRPr sz="2800" b="1">
                <a:solidFill>
                  <a:schemeClr val="dk1"/>
                </a:solidFill>
              </a:defRPr>
            </a:lvl6pPr>
            <a:lvl7pPr lvl="6" rtl="0">
              <a:spcBef>
                <a:spcPts val="0"/>
              </a:spcBef>
              <a:spcAft>
                <a:spcPts val="0"/>
              </a:spcAft>
              <a:buClr>
                <a:schemeClr val="dk1"/>
              </a:buClr>
              <a:buSzPts val="2800"/>
              <a:buFont typeface="Arial"/>
              <a:buNone/>
              <a:defRPr sz="2800" b="1">
                <a:solidFill>
                  <a:schemeClr val="dk1"/>
                </a:solidFill>
              </a:defRPr>
            </a:lvl7pPr>
            <a:lvl8pPr lvl="7" rtl="0">
              <a:spcBef>
                <a:spcPts val="0"/>
              </a:spcBef>
              <a:spcAft>
                <a:spcPts val="0"/>
              </a:spcAft>
              <a:buClr>
                <a:schemeClr val="dk1"/>
              </a:buClr>
              <a:buSzPts val="2800"/>
              <a:buFont typeface="Arial"/>
              <a:buNone/>
              <a:defRPr sz="2800" b="1">
                <a:solidFill>
                  <a:schemeClr val="dk1"/>
                </a:solidFill>
              </a:defRPr>
            </a:lvl8pPr>
            <a:lvl9pPr lvl="8" rtl="0">
              <a:spcBef>
                <a:spcPts val="0"/>
              </a:spcBef>
              <a:spcAft>
                <a:spcPts val="0"/>
              </a:spcAft>
              <a:buClr>
                <a:schemeClr val="dk1"/>
              </a:buClr>
              <a:buSzPts val="2800"/>
              <a:buFont typeface="Arial"/>
              <a:buNone/>
              <a:defRPr sz="2800" b="1">
                <a:solidFill>
                  <a:schemeClr val="dk1"/>
                </a:solidFill>
              </a:defRPr>
            </a:lvl9pPr>
          </a:lstStyle>
          <a:p>
            <a:endParaRPr/>
          </a:p>
        </p:txBody>
      </p:sp>
      <p:sp>
        <p:nvSpPr>
          <p:cNvPr id="191" name="Google Shape;191;p55"/>
          <p:cNvSpPr txBox="1">
            <a:spLocks noGrp="1"/>
          </p:cNvSpPr>
          <p:nvPr>
            <p:ph type="subTitle" idx="1"/>
          </p:nvPr>
        </p:nvSpPr>
        <p:spPr>
          <a:xfrm>
            <a:off x="436825" y="1117028"/>
            <a:ext cx="7508700" cy="3966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Gold chapter break or bold statement gold 1">
  <p:cSld name="Gold chapter break or bold statement gold 1">
    <p:bg>
      <p:bgPr>
        <a:solidFill>
          <a:schemeClr val="accent2"/>
        </a:solidFill>
        <a:effectLst/>
      </p:bgPr>
    </p:bg>
    <p:spTree>
      <p:nvGrpSpPr>
        <p:cNvPr id="1" name="Shape 192"/>
        <p:cNvGrpSpPr/>
        <p:nvPr/>
      </p:nvGrpSpPr>
      <p:grpSpPr>
        <a:xfrm>
          <a:off x="0" y="0"/>
          <a:ext cx="0" cy="0"/>
          <a:chOff x="0" y="0"/>
          <a:chExt cx="0" cy="0"/>
        </a:xfrm>
      </p:grpSpPr>
      <p:sp>
        <p:nvSpPr>
          <p:cNvPr id="193" name="Google Shape;193;p56"/>
          <p:cNvSpPr txBox="1">
            <a:spLocks noGrp="1"/>
          </p:cNvSpPr>
          <p:nvPr>
            <p:ph type="title"/>
          </p:nvPr>
        </p:nvSpPr>
        <p:spPr>
          <a:xfrm>
            <a:off x="311701" y="917806"/>
            <a:ext cx="6246300" cy="6363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lt1"/>
              </a:buClr>
              <a:buSzPts val="6200"/>
              <a:buFont typeface="Arial"/>
              <a:buNone/>
              <a:defRPr sz="6200" b="1" i="0" u="none" strike="noStrike" cap="none">
                <a:solidFill>
                  <a:schemeClr val="lt1"/>
                </a:solidFill>
                <a:latin typeface="Arial"/>
                <a:ea typeface="Arial"/>
                <a:cs typeface="Arial"/>
                <a:sym typeface="Arial"/>
              </a:defRPr>
            </a:lvl1pPr>
            <a:lvl2pPr lvl="1" rtl="0">
              <a:spcBef>
                <a:spcPts val="0"/>
              </a:spcBef>
              <a:spcAft>
                <a:spcPts val="0"/>
              </a:spcAft>
              <a:buClr>
                <a:schemeClr val="dk1"/>
              </a:buClr>
              <a:buSzPts val="6200"/>
              <a:buFont typeface="Arial"/>
              <a:buNone/>
              <a:defRPr sz="6200" b="1">
                <a:solidFill>
                  <a:schemeClr val="dk1"/>
                </a:solidFill>
              </a:defRPr>
            </a:lvl2pPr>
            <a:lvl3pPr lvl="2" rtl="0">
              <a:spcBef>
                <a:spcPts val="0"/>
              </a:spcBef>
              <a:spcAft>
                <a:spcPts val="0"/>
              </a:spcAft>
              <a:buClr>
                <a:schemeClr val="dk1"/>
              </a:buClr>
              <a:buSzPts val="6200"/>
              <a:buFont typeface="Arial"/>
              <a:buNone/>
              <a:defRPr sz="6200" b="1">
                <a:solidFill>
                  <a:schemeClr val="dk1"/>
                </a:solidFill>
              </a:defRPr>
            </a:lvl3pPr>
            <a:lvl4pPr lvl="3" rtl="0">
              <a:spcBef>
                <a:spcPts val="0"/>
              </a:spcBef>
              <a:spcAft>
                <a:spcPts val="0"/>
              </a:spcAft>
              <a:buClr>
                <a:schemeClr val="dk1"/>
              </a:buClr>
              <a:buSzPts val="6200"/>
              <a:buFont typeface="Arial"/>
              <a:buNone/>
              <a:defRPr sz="6200" b="1">
                <a:solidFill>
                  <a:schemeClr val="dk1"/>
                </a:solidFill>
              </a:defRPr>
            </a:lvl4pPr>
            <a:lvl5pPr lvl="4" rtl="0">
              <a:spcBef>
                <a:spcPts val="0"/>
              </a:spcBef>
              <a:spcAft>
                <a:spcPts val="0"/>
              </a:spcAft>
              <a:buClr>
                <a:schemeClr val="dk1"/>
              </a:buClr>
              <a:buSzPts val="6200"/>
              <a:buFont typeface="Arial"/>
              <a:buNone/>
              <a:defRPr sz="6200" b="1">
                <a:solidFill>
                  <a:schemeClr val="dk1"/>
                </a:solidFill>
              </a:defRPr>
            </a:lvl5pPr>
            <a:lvl6pPr lvl="5" rtl="0">
              <a:spcBef>
                <a:spcPts val="0"/>
              </a:spcBef>
              <a:spcAft>
                <a:spcPts val="0"/>
              </a:spcAft>
              <a:buClr>
                <a:schemeClr val="dk1"/>
              </a:buClr>
              <a:buSzPts val="6200"/>
              <a:buFont typeface="Arial"/>
              <a:buNone/>
              <a:defRPr sz="6200" b="1">
                <a:solidFill>
                  <a:schemeClr val="dk1"/>
                </a:solidFill>
              </a:defRPr>
            </a:lvl6pPr>
            <a:lvl7pPr lvl="6" rtl="0">
              <a:spcBef>
                <a:spcPts val="0"/>
              </a:spcBef>
              <a:spcAft>
                <a:spcPts val="0"/>
              </a:spcAft>
              <a:buClr>
                <a:schemeClr val="dk1"/>
              </a:buClr>
              <a:buSzPts val="6200"/>
              <a:buFont typeface="Arial"/>
              <a:buNone/>
              <a:defRPr sz="6200" b="1">
                <a:solidFill>
                  <a:schemeClr val="dk1"/>
                </a:solidFill>
              </a:defRPr>
            </a:lvl7pPr>
            <a:lvl8pPr lvl="7" rtl="0">
              <a:spcBef>
                <a:spcPts val="0"/>
              </a:spcBef>
              <a:spcAft>
                <a:spcPts val="0"/>
              </a:spcAft>
              <a:buClr>
                <a:schemeClr val="dk1"/>
              </a:buClr>
              <a:buSzPts val="6200"/>
              <a:buFont typeface="Arial"/>
              <a:buNone/>
              <a:defRPr sz="6200" b="1">
                <a:solidFill>
                  <a:schemeClr val="dk1"/>
                </a:solidFill>
              </a:defRPr>
            </a:lvl8pPr>
            <a:lvl9pPr lvl="8" rtl="0">
              <a:spcBef>
                <a:spcPts val="0"/>
              </a:spcBef>
              <a:spcAft>
                <a:spcPts val="0"/>
              </a:spcAft>
              <a:buClr>
                <a:schemeClr val="dk1"/>
              </a:buClr>
              <a:buSzPts val="6200"/>
              <a:buFont typeface="Arial"/>
              <a:buNone/>
              <a:defRPr sz="6200" b="1">
                <a:solidFill>
                  <a:schemeClr val="dk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4"/>
        <p:cNvGrpSpPr/>
        <p:nvPr/>
      </p:nvGrpSpPr>
      <p:grpSpPr>
        <a:xfrm>
          <a:off x="0" y="0"/>
          <a:ext cx="0" cy="0"/>
          <a:chOff x="0" y="0"/>
          <a:chExt cx="0" cy="0"/>
        </a:xfrm>
      </p:grpSpPr>
      <p:sp>
        <p:nvSpPr>
          <p:cNvPr id="195" name="Google Shape;195;p57"/>
          <p:cNvSpPr txBox="1">
            <a:spLocks noGrp="1"/>
          </p:cNvSpPr>
          <p:nvPr>
            <p:ph type="title"/>
          </p:nvPr>
        </p:nvSpPr>
        <p:spPr>
          <a:xfrm>
            <a:off x="311700" y="494472"/>
            <a:ext cx="8520600" cy="636300"/>
          </a:xfrm>
          <a:prstGeom prst="rect">
            <a:avLst/>
          </a:prstGeom>
          <a:noFill/>
          <a:ln>
            <a:noFill/>
          </a:ln>
        </p:spPr>
        <p:txBody>
          <a:bodyPr spcFirstLastPara="1" wrap="square" lIns="51425" tIns="51425" rIns="51425" bIns="51425" anchor="t" anchorCtr="0"/>
          <a:lstStyle>
            <a:lvl1pPr lvl="0" algn="l" rtl="0">
              <a:lnSpc>
                <a:spcPct val="100000"/>
              </a:lnSpc>
              <a:spcBef>
                <a:spcPts val="0"/>
              </a:spcBef>
              <a:spcAft>
                <a:spcPts val="0"/>
              </a:spcAft>
              <a:buSzPts val="1100"/>
              <a:buNone/>
              <a:defRPr>
                <a:latin typeface="Roboto"/>
                <a:ea typeface="Roboto"/>
                <a:cs typeface="Roboto"/>
                <a:sym typeface="Robot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6" name="Google Shape;196;p57"/>
          <p:cNvSpPr txBox="1">
            <a:spLocks noGrp="1"/>
          </p:cNvSpPr>
          <p:nvPr>
            <p:ph type="body" idx="1"/>
          </p:nvPr>
        </p:nvSpPr>
        <p:spPr>
          <a:xfrm>
            <a:off x="311700" y="1280528"/>
            <a:ext cx="8520600" cy="3795900"/>
          </a:xfrm>
          <a:prstGeom prst="rect">
            <a:avLst/>
          </a:prstGeom>
          <a:noFill/>
          <a:ln>
            <a:noFill/>
          </a:ln>
        </p:spPr>
        <p:txBody>
          <a:bodyPr spcFirstLastPara="1" wrap="square" lIns="51425" tIns="51425" rIns="51425" bIns="51425" anchor="t" anchorCtr="0"/>
          <a:lstStyle>
            <a:lvl1pPr marL="457200" lvl="0" indent="-228600" algn="l" rtl="0">
              <a:lnSpc>
                <a:spcPct val="115000"/>
              </a:lnSpc>
              <a:spcBef>
                <a:spcPts val="0"/>
              </a:spcBef>
              <a:spcAft>
                <a:spcPts val="0"/>
              </a:spcAft>
              <a:buSzPts val="1100"/>
              <a:buNone/>
              <a:defRPr>
                <a:latin typeface="Roboto"/>
                <a:ea typeface="Roboto"/>
                <a:cs typeface="Roboto"/>
                <a:sym typeface="Roboto"/>
              </a:defRPr>
            </a:lvl1pPr>
            <a:lvl2pPr marL="914400" lvl="1" indent="-228600" algn="l" rtl="0">
              <a:lnSpc>
                <a:spcPct val="115000"/>
              </a:lnSpc>
              <a:spcBef>
                <a:spcPts val="1200"/>
              </a:spcBef>
              <a:spcAft>
                <a:spcPts val="0"/>
              </a:spcAft>
              <a:buSzPts val="1100"/>
              <a:buNone/>
              <a:defRPr/>
            </a:lvl2pPr>
            <a:lvl3pPr marL="1371600" lvl="2" indent="-228600" algn="l" rtl="0">
              <a:lnSpc>
                <a:spcPct val="115000"/>
              </a:lnSpc>
              <a:spcBef>
                <a:spcPts val="1200"/>
              </a:spcBef>
              <a:spcAft>
                <a:spcPts val="0"/>
              </a:spcAft>
              <a:buSzPts val="1100"/>
              <a:buNone/>
              <a:defRPr/>
            </a:lvl3pPr>
            <a:lvl4pPr marL="1828800" lvl="3" indent="-228600" algn="l" rtl="0">
              <a:lnSpc>
                <a:spcPct val="115000"/>
              </a:lnSpc>
              <a:spcBef>
                <a:spcPts val="1200"/>
              </a:spcBef>
              <a:spcAft>
                <a:spcPts val="0"/>
              </a:spcAft>
              <a:buSzPts val="1100"/>
              <a:buNone/>
              <a:defRPr/>
            </a:lvl4pPr>
            <a:lvl5pPr marL="2286000" lvl="4" indent="-228600" algn="l" rtl="0">
              <a:lnSpc>
                <a:spcPct val="115000"/>
              </a:lnSpc>
              <a:spcBef>
                <a:spcPts val="1200"/>
              </a:spcBef>
              <a:spcAft>
                <a:spcPts val="0"/>
              </a:spcAft>
              <a:buSzPts val="1100"/>
              <a:buNone/>
              <a:defRPr/>
            </a:lvl5pPr>
            <a:lvl6pPr marL="2743200" lvl="5" indent="-228600" algn="l" rtl="0">
              <a:lnSpc>
                <a:spcPct val="115000"/>
              </a:lnSpc>
              <a:spcBef>
                <a:spcPts val="1200"/>
              </a:spcBef>
              <a:spcAft>
                <a:spcPts val="0"/>
              </a:spcAft>
              <a:buSzPts val="1100"/>
              <a:buNone/>
              <a:defRPr/>
            </a:lvl6pPr>
            <a:lvl7pPr marL="3200400" lvl="6" indent="-228600" algn="l" rtl="0">
              <a:lnSpc>
                <a:spcPct val="115000"/>
              </a:lnSpc>
              <a:spcBef>
                <a:spcPts val="1200"/>
              </a:spcBef>
              <a:spcAft>
                <a:spcPts val="0"/>
              </a:spcAft>
              <a:buSzPts val="1100"/>
              <a:buNone/>
              <a:defRPr/>
            </a:lvl7pPr>
            <a:lvl8pPr marL="3657600" lvl="7" indent="-228600" algn="l" rtl="0">
              <a:lnSpc>
                <a:spcPct val="115000"/>
              </a:lnSpc>
              <a:spcBef>
                <a:spcPts val="1200"/>
              </a:spcBef>
              <a:spcAft>
                <a:spcPts val="0"/>
              </a:spcAft>
              <a:buSzPts val="1100"/>
              <a:buNone/>
              <a:defRPr/>
            </a:lvl8pPr>
            <a:lvl9pPr marL="4114800" lvl="8" indent="-228600" algn="l" rtl="0">
              <a:lnSpc>
                <a:spcPct val="115000"/>
              </a:lnSpc>
              <a:spcBef>
                <a:spcPts val="1200"/>
              </a:spcBef>
              <a:spcAft>
                <a:spcPts val="1200"/>
              </a:spcAft>
              <a:buSzPts val="11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Headline with text 1 1">
  <p:cSld name="1_Headline with text 1 1">
    <p:spTree>
      <p:nvGrpSpPr>
        <p:cNvPr id="1" name="Shape 197"/>
        <p:cNvGrpSpPr/>
        <p:nvPr/>
      </p:nvGrpSpPr>
      <p:grpSpPr>
        <a:xfrm>
          <a:off x="0" y="0"/>
          <a:ext cx="0" cy="0"/>
          <a:chOff x="0" y="0"/>
          <a:chExt cx="0" cy="0"/>
        </a:xfrm>
      </p:grpSpPr>
      <p:sp>
        <p:nvSpPr>
          <p:cNvPr id="198" name="Google Shape;198;p58"/>
          <p:cNvSpPr txBox="1">
            <a:spLocks noGrp="1"/>
          </p:cNvSpPr>
          <p:nvPr>
            <p:ph type="title"/>
          </p:nvPr>
        </p:nvSpPr>
        <p:spPr>
          <a:xfrm>
            <a:off x="311700" y="659838"/>
            <a:ext cx="7820400" cy="534000"/>
          </a:xfrm>
          <a:prstGeom prst="rect">
            <a:avLst/>
          </a:prstGeom>
          <a:solidFill>
            <a:srgbClr val="FFC627"/>
          </a:solidFill>
          <a:ln>
            <a:noFill/>
          </a:ln>
        </p:spPr>
        <p:txBody>
          <a:bodyPr spcFirstLastPara="1" wrap="square" lIns="51425" tIns="51425" rIns="51425" bIns="51425" anchor="t" anchorCtr="0"/>
          <a:lstStyle>
            <a:lvl1pPr marR="0" lvl="0" algn="l" rtl="0">
              <a:lnSpc>
                <a:spcPct val="100000"/>
              </a:lnSpc>
              <a:spcBef>
                <a:spcPts val="0"/>
              </a:spcBef>
              <a:spcAft>
                <a:spcPts val="0"/>
              </a:spcAft>
              <a:buClr>
                <a:schemeClr val="dk1"/>
              </a:buClr>
              <a:buSzPts val="800"/>
              <a:buFont typeface="Arial"/>
              <a:buNone/>
              <a:defRPr sz="2600" b="1" i="0" u="none" strike="noStrike" cap="none">
                <a:solidFill>
                  <a:schemeClr val="dk1"/>
                </a:solidFill>
                <a:highlight>
                  <a:schemeClr val="accent1"/>
                </a:highlight>
                <a:latin typeface="Roboto"/>
                <a:ea typeface="Roboto"/>
                <a:cs typeface="Roboto"/>
                <a:sym typeface="Roboto"/>
              </a:defRPr>
            </a:lvl1pPr>
            <a:lvl2pPr lvl="1" rtl="0">
              <a:spcBef>
                <a:spcPts val="0"/>
              </a:spcBef>
              <a:spcAft>
                <a:spcPts val="0"/>
              </a:spcAft>
              <a:buClr>
                <a:schemeClr val="dk1"/>
              </a:buClr>
              <a:buSzPts val="800"/>
              <a:buFont typeface="Arial"/>
              <a:buNone/>
              <a:defRPr sz="2800" b="1">
                <a:solidFill>
                  <a:schemeClr val="dk1"/>
                </a:solidFill>
              </a:defRPr>
            </a:lvl2pPr>
            <a:lvl3pPr lvl="2" rtl="0">
              <a:spcBef>
                <a:spcPts val="0"/>
              </a:spcBef>
              <a:spcAft>
                <a:spcPts val="0"/>
              </a:spcAft>
              <a:buClr>
                <a:schemeClr val="dk1"/>
              </a:buClr>
              <a:buSzPts val="800"/>
              <a:buFont typeface="Arial"/>
              <a:buNone/>
              <a:defRPr sz="2800" b="1">
                <a:solidFill>
                  <a:schemeClr val="dk1"/>
                </a:solidFill>
              </a:defRPr>
            </a:lvl3pPr>
            <a:lvl4pPr lvl="3" rtl="0">
              <a:spcBef>
                <a:spcPts val="0"/>
              </a:spcBef>
              <a:spcAft>
                <a:spcPts val="0"/>
              </a:spcAft>
              <a:buClr>
                <a:schemeClr val="dk1"/>
              </a:buClr>
              <a:buSzPts val="800"/>
              <a:buFont typeface="Arial"/>
              <a:buNone/>
              <a:defRPr sz="2800" b="1">
                <a:solidFill>
                  <a:schemeClr val="dk1"/>
                </a:solidFill>
              </a:defRPr>
            </a:lvl4pPr>
            <a:lvl5pPr lvl="4" rtl="0">
              <a:spcBef>
                <a:spcPts val="0"/>
              </a:spcBef>
              <a:spcAft>
                <a:spcPts val="0"/>
              </a:spcAft>
              <a:buClr>
                <a:schemeClr val="dk1"/>
              </a:buClr>
              <a:buSzPts val="800"/>
              <a:buFont typeface="Arial"/>
              <a:buNone/>
              <a:defRPr sz="2800" b="1">
                <a:solidFill>
                  <a:schemeClr val="dk1"/>
                </a:solidFill>
              </a:defRPr>
            </a:lvl5pPr>
            <a:lvl6pPr lvl="5" rtl="0">
              <a:spcBef>
                <a:spcPts val="0"/>
              </a:spcBef>
              <a:spcAft>
                <a:spcPts val="0"/>
              </a:spcAft>
              <a:buClr>
                <a:schemeClr val="dk1"/>
              </a:buClr>
              <a:buSzPts val="800"/>
              <a:buFont typeface="Arial"/>
              <a:buNone/>
              <a:defRPr sz="2800" b="1">
                <a:solidFill>
                  <a:schemeClr val="dk1"/>
                </a:solidFill>
              </a:defRPr>
            </a:lvl6pPr>
            <a:lvl7pPr lvl="6" rtl="0">
              <a:spcBef>
                <a:spcPts val="0"/>
              </a:spcBef>
              <a:spcAft>
                <a:spcPts val="0"/>
              </a:spcAft>
              <a:buClr>
                <a:schemeClr val="dk1"/>
              </a:buClr>
              <a:buSzPts val="800"/>
              <a:buFont typeface="Arial"/>
              <a:buNone/>
              <a:defRPr sz="2800" b="1">
                <a:solidFill>
                  <a:schemeClr val="dk1"/>
                </a:solidFill>
              </a:defRPr>
            </a:lvl7pPr>
            <a:lvl8pPr lvl="7" rtl="0">
              <a:spcBef>
                <a:spcPts val="0"/>
              </a:spcBef>
              <a:spcAft>
                <a:spcPts val="0"/>
              </a:spcAft>
              <a:buClr>
                <a:schemeClr val="dk1"/>
              </a:buClr>
              <a:buSzPts val="800"/>
              <a:buFont typeface="Arial"/>
              <a:buNone/>
              <a:defRPr sz="2800" b="1">
                <a:solidFill>
                  <a:schemeClr val="dk1"/>
                </a:solidFill>
              </a:defRPr>
            </a:lvl8pPr>
            <a:lvl9pPr lvl="8" rtl="0">
              <a:spcBef>
                <a:spcPts val="0"/>
              </a:spcBef>
              <a:spcAft>
                <a:spcPts val="0"/>
              </a:spcAft>
              <a:buClr>
                <a:schemeClr val="dk1"/>
              </a:buClr>
              <a:buSzPts val="800"/>
              <a:buFont typeface="Arial"/>
              <a:buNone/>
              <a:defRPr sz="2800" b="1">
                <a:solidFill>
                  <a:schemeClr val="dk1"/>
                </a:solidFill>
              </a:defRPr>
            </a:lvl9pPr>
          </a:lstStyle>
          <a:p>
            <a:endParaRPr/>
          </a:p>
        </p:txBody>
      </p:sp>
      <p:sp>
        <p:nvSpPr>
          <p:cNvPr id="199" name="Google Shape;199;p58"/>
          <p:cNvSpPr txBox="1">
            <a:spLocks noGrp="1"/>
          </p:cNvSpPr>
          <p:nvPr>
            <p:ph type="body" idx="1"/>
          </p:nvPr>
        </p:nvSpPr>
        <p:spPr>
          <a:xfrm>
            <a:off x="311698" y="1485417"/>
            <a:ext cx="7820400" cy="3410700"/>
          </a:xfrm>
          <a:prstGeom prst="rect">
            <a:avLst/>
          </a:prstGeom>
          <a:noFill/>
          <a:ln>
            <a:noFill/>
          </a:ln>
        </p:spPr>
        <p:txBody>
          <a:bodyPr spcFirstLastPara="1" wrap="square" lIns="51425" tIns="51425" rIns="51425" bIns="51425" anchor="t" anchorCtr="0"/>
          <a:lstStyle>
            <a:lvl1pPr marL="457200" marR="0" lvl="0" indent="-228600" algn="l" rtl="0">
              <a:lnSpc>
                <a:spcPct val="115000"/>
              </a:lnSpc>
              <a:spcBef>
                <a:spcPts val="0"/>
              </a:spcBef>
              <a:spcAft>
                <a:spcPts val="0"/>
              </a:spcAft>
              <a:buClr>
                <a:srgbClr val="000000"/>
              </a:buClr>
              <a:buSzPts val="800"/>
              <a:buFont typeface="Arial"/>
              <a:buNone/>
              <a:defRPr sz="1400" b="0" i="0" u="none" strike="noStrike" cap="none">
                <a:solidFill>
                  <a:srgbClr val="000000"/>
                </a:solidFill>
                <a:latin typeface="Roboto Light"/>
                <a:ea typeface="Roboto Light"/>
                <a:cs typeface="Roboto Light"/>
                <a:sym typeface="Roboto Light"/>
              </a:defRPr>
            </a:lvl1pPr>
            <a:lvl2pPr marL="914400" marR="0" lvl="1"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8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800"/>
              <a:buFont typeface="Arial"/>
              <a:buNone/>
              <a:defRPr sz="1200" b="0" i="0" u="none" strike="noStrike" cap="none">
                <a:solidFill>
                  <a:srgbClr val="000000"/>
                </a:solidFill>
                <a:latin typeface="Arial"/>
                <a:ea typeface="Arial"/>
                <a:cs typeface="Arial"/>
                <a:sym typeface="Arial"/>
              </a:defRPr>
            </a:lvl9pPr>
          </a:lstStyle>
          <a:p>
            <a:endParaRPr/>
          </a:p>
        </p:txBody>
      </p:sp>
      <p:sp>
        <p:nvSpPr>
          <p:cNvPr id="200" name="Google Shape;200;p58"/>
          <p:cNvSpPr txBox="1">
            <a:spLocks noGrp="1"/>
          </p:cNvSpPr>
          <p:nvPr>
            <p:ph type="body" idx="2"/>
          </p:nvPr>
        </p:nvSpPr>
        <p:spPr>
          <a:xfrm>
            <a:off x="311698" y="240571"/>
            <a:ext cx="7820400" cy="389100"/>
          </a:xfrm>
          <a:prstGeom prst="rect">
            <a:avLst/>
          </a:prstGeom>
          <a:noFill/>
          <a:ln>
            <a:noFill/>
          </a:ln>
        </p:spPr>
        <p:txBody>
          <a:bodyPr spcFirstLastPara="1" wrap="square" lIns="68575" tIns="68575" rIns="68575" bIns="68575" anchor="t" anchorCtr="0"/>
          <a:lstStyle>
            <a:lvl1pPr marL="457200" lvl="0" indent="-228600" algn="l" rtl="0">
              <a:lnSpc>
                <a:spcPct val="115000"/>
              </a:lnSpc>
              <a:spcBef>
                <a:spcPts val="0"/>
              </a:spcBef>
              <a:spcAft>
                <a:spcPts val="0"/>
              </a:spcAft>
              <a:buSzPts val="1400"/>
              <a:buNone/>
              <a:defRPr b="1" i="0">
                <a:solidFill>
                  <a:srgbClr val="FFC627"/>
                </a:solidFill>
                <a:latin typeface="Roboto"/>
                <a:ea typeface="Roboto"/>
                <a:cs typeface="Roboto"/>
                <a:sym typeface="Roboto"/>
              </a:defRPr>
            </a:lvl1pPr>
            <a:lvl2pPr marL="914400" lvl="1" indent="-228600" algn="l" rtl="0">
              <a:lnSpc>
                <a:spcPct val="115000"/>
              </a:lnSpc>
              <a:spcBef>
                <a:spcPts val="1200"/>
              </a:spcBef>
              <a:spcAft>
                <a:spcPts val="0"/>
              </a:spcAft>
              <a:buSzPts val="1400"/>
              <a:buNone/>
              <a:defRPr/>
            </a:lvl2pPr>
            <a:lvl3pPr marL="1371600" lvl="2" indent="-228600" algn="l" rtl="0">
              <a:lnSpc>
                <a:spcPct val="115000"/>
              </a:lnSpc>
              <a:spcBef>
                <a:spcPts val="1200"/>
              </a:spcBef>
              <a:spcAft>
                <a:spcPts val="0"/>
              </a:spcAft>
              <a:buSzPts val="1400"/>
              <a:buNone/>
              <a:defRPr/>
            </a:lvl3pPr>
            <a:lvl4pPr marL="1828800" lvl="3" indent="-228600" algn="l" rtl="0">
              <a:lnSpc>
                <a:spcPct val="115000"/>
              </a:lnSpc>
              <a:spcBef>
                <a:spcPts val="1200"/>
              </a:spcBef>
              <a:spcAft>
                <a:spcPts val="0"/>
              </a:spcAft>
              <a:buSzPts val="1400"/>
              <a:buNone/>
              <a:defRPr/>
            </a:lvl4pPr>
            <a:lvl5pPr marL="2286000" lvl="4" indent="-228600" algn="l" rtl="0">
              <a:lnSpc>
                <a:spcPct val="115000"/>
              </a:lnSpc>
              <a:spcBef>
                <a:spcPts val="1200"/>
              </a:spcBef>
              <a:spcAft>
                <a:spcPts val="0"/>
              </a:spcAft>
              <a:buSzPts val="1400"/>
              <a:buNone/>
              <a:defRPr/>
            </a:lvl5pPr>
            <a:lvl6pPr marL="2743200" lvl="5" indent="-228600" algn="l" rtl="0">
              <a:lnSpc>
                <a:spcPct val="115000"/>
              </a:lnSpc>
              <a:spcBef>
                <a:spcPts val="1200"/>
              </a:spcBef>
              <a:spcAft>
                <a:spcPts val="0"/>
              </a:spcAft>
              <a:buSzPts val="1400"/>
              <a:buNone/>
              <a:defRPr/>
            </a:lvl6pPr>
            <a:lvl7pPr marL="3200400" lvl="6" indent="-228600" algn="l" rtl="0">
              <a:lnSpc>
                <a:spcPct val="115000"/>
              </a:lnSpc>
              <a:spcBef>
                <a:spcPts val="1200"/>
              </a:spcBef>
              <a:spcAft>
                <a:spcPts val="0"/>
              </a:spcAft>
              <a:buSzPts val="1400"/>
              <a:buNone/>
              <a:defRPr/>
            </a:lvl7pPr>
            <a:lvl8pPr marL="3657600" lvl="7" indent="-228600" algn="l" rtl="0">
              <a:lnSpc>
                <a:spcPct val="115000"/>
              </a:lnSpc>
              <a:spcBef>
                <a:spcPts val="1200"/>
              </a:spcBef>
              <a:spcAft>
                <a:spcPts val="0"/>
              </a:spcAft>
              <a:buSzPts val="1400"/>
              <a:buNone/>
              <a:defRPr/>
            </a:lvl8pPr>
            <a:lvl9pPr marL="4114800" lvl="8" indent="-228600" algn="l" rtl="0">
              <a:lnSpc>
                <a:spcPct val="115000"/>
              </a:lnSpc>
              <a:spcBef>
                <a:spcPts val="1200"/>
              </a:spcBef>
              <a:spcAft>
                <a:spcPts val="120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hapter break bar">
  <p:cSld name="1_Chapter break bar">
    <p:spTree>
      <p:nvGrpSpPr>
        <p:cNvPr id="1" name="Shape 201"/>
        <p:cNvGrpSpPr/>
        <p:nvPr/>
      </p:nvGrpSpPr>
      <p:grpSpPr>
        <a:xfrm>
          <a:off x="0" y="0"/>
          <a:ext cx="0" cy="0"/>
          <a:chOff x="0" y="0"/>
          <a:chExt cx="0" cy="0"/>
        </a:xfrm>
      </p:grpSpPr>
      <p:sp>
        <p:nvSpPr>
          <p:cNvPr id="202" name="Google Shape;202;p59"/>
          <p:cNvSpPr/>
          <p:nvPr/>
        </p:nvSpPr>
        <p:spPr>
          <a:xfrm>
            <a:off x="0" y="1460500"/>
            <a:ext cx="9144000" cy="1714800"/>
          </a:xfrm>
          <a:prstGeom prst="rect">
            <a:avLst/>
          </a:prstGeom>
          <a:solidFill>
            <a:schemeClr val="accent1"/>
          </a:solidFill>
          <a:ln>
            <a:noFill/>
          </a:ln>
        </p:spPr>
        <p:txBody>
          <a:bodyPr spcFirstLastPara="1" wrap="square" lIns="101575" tIns="50750" rIns="101575" bIns="50750" anchor="ctr" anchorCtr="0">
            <a:noAutofit/>
          </a:bodyPr>
          <a:lstStyle/>
          <a:p>
            <a:pPr marL="0" marR="0" lvl="0" indent="0" algn="ctr" rtl="0">
              <a:lnSpc>
                <a:spcPct val="100000"/>
              </a:lnSpc>
              <a:spcBef>
                <a:spcPts val="0"/>
              </a:spcBef>
              <a:spcAft>
                <a:spcPts val="0"/>
              </a:spcAft>
              <a:buClr>
                <a:srgbClr val="000000"/>
              </a:buClr>
              <a:buSzPts val="4400"/>
              <a:buFont typeface="Arial"/>
              <a:buNone/>
            </a:pPr>
            <a:endParaRPr sz="3100" b="1" i="0" u="none" strike="noStrike" cap="none">
              <a:solidFill>
                <a:schemeClr val="lt1"/>
              </a:solidFill>
              <a:latin typeface="Arial"/>
              <a:ea typeface="Arial"/>
              <a:cs typeface="Arial"/>
              <a:sym typeface="Arial"/>
            </a:endParaRPr>
          </a:p>
        </p:txBody>
      </p:sp>
      <p:sp>
        <p:nvSpPr>
          <p:cNvPr id="203" name="Google Shape;203;p59"/>
          <p:cNvSpPr txBox="1">
            <a:spLocks noGrp="1"/>
          </p:cNvSpPr>
          <p:nvPr>
            <p:ph type="title"/>
          </p:nvPr>
        </p:nvSpPr>
        <p:spPr>
          <a:xfrm>
            <a:off x="381837" y="1778000"/>
            <a:ext cx="8112900" cy="1134900"/>
          </a:xfrm>
          <a:prstGeom prst="rect">
            <a:avLst/>
          </a:prstGeom>
          <a:noFill/>
          <a:ln>
            <a:noFill/>
          </a:ln>
        </p:spPr>
        <p:txBody>
          <a:bodyPr spcFirstLastPara="1" wrap="square" lIns="108350" tIns="108350" rIns="108350" bIns="108350" anchor="ctr" anchorCtr="0"/>
          <a:lstStyle>
            <a:lvl1pPr marR="0" lvl="0" algn="l" rtl="0">
              <a:lnSpc>
                <a:spcPct val="100000"/>
              </a:lnSpc>
              <a:spcBef>
                <a:spcPts val="0"/>
              </a:spcBef>
              <a:spcAft>
                <a:spcPts val="0"/>
              </a:spcAft>
              <a:buClr>
                <a:schemeClr val="dk1"/>
              </a:buClr>
              <a:buSzPts val="1700"/>
              <a:buFont typeface="Arial"/>
              <a:buNone/>
              <a:defRPr sz="4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700"/>
              <a:buFont typeface="Arial"/>
              <a:buNone/>
              <a:defRPr sz="2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700"/>
              <a:buFont typeface="Arial"/>
              <a:buNone/>
              <a:defRPr sz="2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700"/>
              <a:buFont typeface="Arial"/>
              <a:buNone/>
              <a:defRPr sz="2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700"/>
              <a:buFont typeface="Arial"/>
              <a:buNone/>
              <a:defRPr sz="2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700"/>
              <a:buFont typeface="Arial"/>
              <a:buNone/>
              <a:defRPr sz="2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700"/>
              <a:buFont typeface="Arial"/>
              <a:buNone/>
              <a:defRPr sz="2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700"/>
              <a:buFont typeface="Arial"/>
              <a:buNone/>
              <a:defRPr sz="2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700"/>
              <a:buFont typeface="Arial"/>
              <a:buNone/>
              <a:defRPr sz="2000" b="1"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ver Intro Option 2">
  <p:cSld name="Cover Intro Option 2">
    <p:spTree>
      <p:nvGrpSpPr>
        <p:cNvPr id="1" name="Shape 207"/>
        <p:cNvGrpSpPr/>
        <p:nvPr/>
      </p:nvGrpSpPr>
      <p:grpSpPr>
        <a:xfrm>
          <a:off x="0" y="0"/>
          <a:ext cx="0" cy="0"/>
          <a:chOff x="0" y="0"/>
          <a:chExt cx="0" cy="0"/>
        </a:xfrm>
      </p:grpSpPr>
      <p:sp>
        <p:nvSpPr>
          <p:cNvPr id="208" name="Google Shape;208;p61"/>
          <p:cNvSpPr txBox="1">
            <a:spLocks noGrp="1"/>
          </p:cNvSpPr>
          <p:nvPr>
            <p:ph type="title"/>
          </p:nvPr>
        </p:nvSpPr>
        <p:spPr>
          <a:xfrm>
            <a:off x="411480" y="1425806"/>
            <a:ext cx="6775800" cy="10431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dk1"/>
              </a:buClr>
              <a:buSzPts val="6200"/>
              <a:buFont typeface="Arial"/>
              <a:buNone/>
              <a:defRPr sz="62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2900"/>
              <a:buFont typeface="Arial"/>
              <a:buNone/>
              <a:defRPr sz="2900" b="1">
                <a:solidFill>
                  <a:schemeClr val="dk1"/>
                </a:solidFill>
              </a:defRPr>
            </a:lvl2pPr>
            <a:lvl3pPr lvl="2" rtl="0">
              <a:spcBef>
                <a:spcPts val="0"/>
              </a:spcBef>
              <a:spcAft>
                <a:spcPts val="0"/>
              </a:spcAft>
              <a:buClr>
                <a:schemeClr val="dk1"/>
              </a:buClr>
              <a:buSzPts val="2900"/>
              <a:buFont typeface="Arial"/>
              <a:buNone/>
              <a:defRPr sz="2900" b="1">
                <a:solidFill>
                  <a:schemeClr val="dk1"/>
                </a:solidFill>
              </a:defRPr>
            </a:lvl3pPr>
            <a:lvl4pPr lvl="3" rtl="0">
              <a:spcBef>
                <a:spcPts val="0"/>
              </a:spcBef>
              <a:spcAft>
                <a:spcPts val="0"/>
              </a:spcAft>
              <a:buClr>
                <a:schemeClr val="dk1"/>
              </a:buClr>
              <a:buSzPts val="2900"/>
              <a:buFont typeface="Arial"/>
              <a:buNone/>
              <a:defRPr sz="2900" b="1">
                <a:solidFill>
                  <a:schemeClr val="dk1"/>
                </a:solidFill>
              </a:defRPr>
            </a:lvl4pPr>
            <a:lvl5pPr lvl="4" rtl="0">
              <a:spcBef>
                <a:spcPts val="0"/>
              </a:spcBef>
              <a:spcAft>
                <a:spcPts val="0"/>
              </a:spcAft>
              <a:buClr>
                <a:schemeClr val="dk1"/>
              </a:buClr>
              <a:buSzPts val="2900"/>
              <a:buFont typeface="Arial"/>
              <a:buNone/>
              <a:defRPr sz="2900" b="1">
                <a:solidFill>
                  <a:schemeClr val="dk1"/>
                </a:solidFill>
              </a:defRPr>
            </a:lvl5pPr>
            <a:lvl6pPr lvl="5" rtl="0">
              <a:spcBef>
                <a:spcPts val="0"/>
              </a:spcBef>
              <a:spcAft>
                <a:spcPts val="0"/>
              </a:spcAft>
              <a:buClr>
                <a:schemeClr val="dk1"/>
              </a:buClr>
              <a:buSzPts val="2900"/>
              <a:buFont typeface="Arial"/>
              <a:buNone/>
              <a:defRPr sz="2900" b="1">
                <a:solidFill>
                  <a:schemeClr val="dk1"/>
                </a:solidFill>
              </a:defRPr>
            </a:lvl6pPr>
            <a:lvl7pPr lvl="6" rtl="0">
              <a:spcBef>
                <a:spcPts val="0"/>
              </a:spcBef>
              <a:spcAft>
                <a:spcPts val="0"/>
              </a:spcAft>
              <a:buClr>
                <a:schemeClr val="dk1"/>
              </a:buClr>
              <a:buSzPts val="2900"/>
              <a:buFont typeface="Arial"/>
              <a:buNone/>
              <a:defRPr sz="2900" b="1">
                <a:solidFill>
                  <a:schemeClr val="dk1"/>
                </a:solidFill>
              </a:defRPr>
            </a:lvl7pPr>
            <a:lvl8pPr lvl="7" rtl="0">
              <a:spcBef>
                <a:spcPts val="0"/>
              </a:spcBef>
              <a:spcAft>
                <a:spcPts val="0"/>
              </a:spcAft>
              <a:buClr>
                <a:schemeClr val="dk1"/>
              </a:buClr>
              <a:buSzPts val="2900"/>
              <a:buFont typeface="Arial"/>
              <a:buNone/>
              <a:defRPr sz="2900" b="1">
                <a:solidFill>
                  <a:schemeClr val="dk1"/>
                </a:solidFill>
              </a:defRPr>
            </a:lvl8pPr>
            <a:lvl9pPr lvl="8" rtl="0">
              <a:spcBef>
                <a:spcPts val="0"/>
              </a:spcBef>
              <a:spcAft>
                <a:spcPts val="0"/>
              </a:spcAft>
              <a:buClr>
                <a:schemeClr val="dk1"/>
              </a:buClr>
              <a:buSzPts val="2900"/>
              <a:buFont typeface="Arial"/>
              <a:buNone/>
              <a:defRPr sz="2900" b="1">
                <a:solidFill>
                  <a:schemeClr val="dk1"/>
                </a:solidFill>
              </a:defRPr>
            </a:lvl9pPr>
          </a:lstStyle>
          <a:p>
            <a:endParaRPr/>
          </a:p>
        </p:txBody>
      </p:sp>
      <p:sp>
        <p:nvSpPr>
          <p:cNvPr id="209" name="Google Shape;209;p61"/>
          <p:cNvSpPr txBox="1">
            <a:spLocks noGrp="1"/>
          </p:cNvSpPr>
          <p:nvPr>
            <p:ph type="subTitle" idx="1"/>
          </p:nvPr>
        </p:nvSpPr>
        <p:spPr>
          <a:xfrm>
            <a:off x="411479" y="944880"/>
            <a:ext cx="6775800" cy="423900"/>
          </a:xfrm>
          <a:prstGeom prst="rect">
            <a:avLst/>
          </a:prstGeom>
          <a:noFill/>
          <a:ln>
            <a:noFill/>
          </a:ln>
        </p:spPr>
        <p:txBody>
          <a:bodyPr spcFirstLastPara="1" wrap="square" lIns="71100" tIns="71100" rIns="71100" bIns="71100" anchor="b" anchorCtr="0"/>
          <a:lstStyle>
            <a:lvl1pPr marR="0" lvl="0" algn="l" rtl="0">
              <a:lnSpc>
                <a:spcPct val="100000"/>
              </a:lnSpc>
              <a:spcBef>
                <a:spcPts val="0"/>
              </a:spcBef>
              <a:spcAft>
                <a:spcPts val="0"/>
              </a:spcAft>
              <a:buClr>
                <a:srgbClr val="000000"/>
              </a:buClr>
              <a:buSzPts val="1500"/>
              <a:buFont typeface="Arial"/>
              <a:buNone/>
              <a:defRPr sz="1500" b="1" i="0" u="none" strike="noStrike" cap="none">
                <a:solidFill>
                  <a:srgbClr val="FFC627"/>
                </a:solidFill>
                <a:latin typeface="Roboto"/>
                <a:ea typeface="Roboto"/>
                <a:cs typeface="Roboto"/>
                <a:sym typeface="Roboto"/>
              </a:defRPr>
            </a:lvl1pPr>
            <a:lvl2pPr marR="0" lvl="1"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9pPr>
          </a:lstStyle>
          <a:p>
            <a:endParaRPr/>
          </a:p>
        </p:txBody>
      </p:sp>
      <p:pic>
        <p:nvPicPr>
          <p:cNvPr id="210" name="Google Shape;210;p61"/>
          <p:cNvPicPr preferRelativeResize="0"/>
          <p:nvPr/>
        </p:nvPicPr>
        <p:blipFill rotWithShape="1">
          <a:blip r:embed="rId2">
            <a:alphaModFix/>
          </a:blip>
          <a:srcRect/>
          <a:stretch/>
        </p:blipFill>
        <p:spPr>
          <a:xfrm>
            <a:off x="311701" y="4206224"/>
            <a:ext cx="2994888" cy="92099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1"/>
        <p:cNvGrpSpPr/>
        <p:nvPr/>
      </p:nvGrpSpPr>
      <p:grpSpPr>
        <a:xfrm>
          <a:off x="0" y="0"/>
          <a:ext cx="0" cy="0"/>
          <a:chOff x="0" y="0"/>
          <a:chExt cx="0" cy="0"/>
        </a:xfrm>
      </p:grpSpPr>
      <p:sp>
        <p:nvSpPr>
          <p:cNvPr id="212" name="Google Shape;212;p62"/>
          <p:cNvSpPr/>
          <p:nvPr/>
        </p:nvSpPr>
        <p:spPr>
          <a:xfrm>
            <a:off x="3778758" y="0"/>
            <a:ext cx="5365200" cy="5714700"/>
          </a:xfrm>
          <a:prstGeom prst="rect">
            <a:avLst/>
          </a:prstGeom>
          <a:solidFill>
            <a:schemeClr val="accent1"/>
          </a:solidFill>
          <a:ln>
            <a:noFill/>
          </a:ln>
        </p:spPr>
        <p:txBody>
          <a:bodyPr spcFirstLastPara="1" wrap="square" lIns="94800" tIns="94800" rIns="94800" bIns="948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13" name="Google Shape;213;p62"/>
          <p:cNvSpPr txBox="1">
            <a:spLocks noGrp="1"/>
          </p:cNvSpPr>
          <p:nvPr>
            <p:ph type="title"/>
          </p:nvPr>
        </p:nvSpPr>
        <p:spPr>
          <a:xfrm>
            <a:off x="265501" y="1370193"/>
            <a:ext cx="3238800" cy="2653200"/>
          </a:xfrm>
          <a:prstGeom prst="rect">
            <a:avLst/>
          </a:prstGeom>
          <a:noFill/>
          <a:ln>
            <a:noFill/>
          </a:ln>
        </p:spPr>
        <p:txBody>
          <a:bodyPr spcFirstLastPara="1" wrap="square" lIns="71100" tIns="71100" rIns="71100" bIns="71100" anchor="ctr" anchorCtr="0"/>
          <a:lstStyle>
            <a:lvl1pPr marR="0" lvl="0" algn="l"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Roboto"/>
                <a:ea typeface="Roboto"/>
                <a:cs typeface="Roboto"/>
                <a:sym typeface="Roboto"/>
              </a:defRPr>
            </a:lvl1pPr>
            <a:lvl2pPr lvl="1" algn="ctr" rtl="0">
              <a:spcBef>
                <a:spcPts val="0"/>
              </a:spcBef>
              <a:spcAft>
                <a:spcPts val="0"/>
              </a:spcAft>
              <a:buClr>
                <a:schemeClr val="dk1"/>
              </a:buClr>
              <a:buSzPts val="4400"/>
              <a:buFont typeface="Arial"/>
              <a:buNone/>
              <a:defRPr sz="4400" b="1">
                <a:solidFill>
                  <a:schemeClr val="dk1"/>
                </a:solidFill>
              </a:defRPr>
            </a:lvl2pPr>
            <a:lvl3pPr lvl="2" algn="ctr" rtl="0">
              <a:spcBef>
                <a:spcPts val="0"/>
              </a:spcBef>
              <a:spcAft>
                <a:spcPts val="0"/>
              </a:spcAft>
              <a:buClr>
                <a:schemeClr val="dk1"/>
              </a:buClr>
              <a:buSzPts val="4400"/>
              <a:buFont typeface="Arial"/>
              <a:buNone/>
              <a:defRPr sz="4400" b="1">
                <a:solidFill>
                  <a:schemeClr val="dk1"/>
                </a:solidFill>
              </a:defRPr>
            </a:lvl3pPr>
            <a:lvl4pPr lvl="3" algn="ctr" rtl="0">
              <a:spcBef>
                <a:spcPts val="0"/>
              </a:spcBef>
              <a:spcAft>
                <a:spcPts val="0"/>
              </a:spcAft>
              <a:buClr>
                <a:schemeClr val="dk1"/>
              </a:buClr>
              <a:buSzPts val="4400"/>
              <a:buFont typeface="Arial"/>
              <a:buNone/>
              <a:defRPr sz="4400" b="1">
                <a:solidFill>
                  <a:schemeClr val="dk1"/>
                </a:solidFill>
              </a:defRPr>
            </a:lvl4pPr>
            <a:lvl5pPr lvl="4" algn="ctr" rtl="0">
              <a:spcBef>
                <a:spcPts val="0"/>
              </a:spcBef>
              <a:spcAft>
                <a:spcPts val="0"/>
              </a:spcAft>
              <a:buClr>
                <a:schemeClr val="dk1"/>
              </a:buClr>
              <a:buSzPts val="4400"/>
              <a:buFont typeface="Arial"/>
              <a:buNone/>
              <a:defRPr sz="4400" b="1">
                <a:solidFill>
                  <a:schemeClr val="dk1"/>
                </a:solidFill>
              </a:defRPr>
            </a:lvl5pPr>
            <a:lvl6pPr lvl="5" algn="ctr" rtl="0">
              <a:spcBef>
                <a:spcPts val="0"/>
              </a:spcBef>
              <a:spcAft>
                <a:spcPts val="0"/>
              </a:spcAft>
              <a:buClr>
                <a:schemeClr val="dk1"/>
              </a:buClr>
              <a:buSzPts val="4400"/>
              <a:buFont typeface="Arial"/>
              <a:buNone/>
              <a:defRPr sz="4400" b="1">
                <a:solidFill>
                  <a:schemeClr val="dk1"/>
                </a:solidFill>
              </a:defRPr>
            </a:lvl6pPr>
            <a:lvl7pPr lvl="6" algn="ctr" rtl="0">
              <a:spcBef>
                <a:spcPts val="0"/>
              </a:spcBef>
              <a:spcAft>
                <a:spcPts val="0"/>
              </a:spcAft>
              <a:buClr>
                <a:schemeClr val="dk1"/>
              </a:buClr>
              <a:buSzPts val="4400"/>
              <a:buFont typeface="Arial"/>
              <a:buNone/>
              <a:defRPr sz="4400" b="1">
                <a:solidFill>
                  <a:schemeClr val="dk1"/>
                </a:solidFill>
              </a:defRPr>
            </a:lvl7pPr>
            <a:lvl8pPr lvl="7" algn="ctr" rtl="0">
              <a:spcBef>
                <a:spcPts val="0"/>
              </a:spcBef>
              <a:spcAft>
                <a:spcPts val="0"/>
              </a:spcAft>
              <a:buClr>
                <a:schemeClr val="dk1"/>
              </a:buClr>
              <a:buSzPts val="4400"/>
              <a:buFont typeface="Arial"/>
              <a:buNone/>
              <a:defRPr sz="4400" b="1">
                <a:solidFill>
                  <a:schemeClr val="dk1"/>
                </a:solidFill>
              </a:defRPr>
            </a:lvl8pPr>
            <a:lvl9pPr lvl="8" algn="ctr" rtl="0">
              <a:spcBef>
                <a:spcPts val="0"/>
              </a:spcBef>
              <a:spcAft>
                <a:spcPts val="0"/>
              </a:spcAft>
              <a:buClr>
                <a:schemeClr val="dk1"/>
              </a:buClr>
              <a:buSzPts val="4400"/>
              <a:buFont typeface="Arial"/>
              <a:buNone/>
              <a:defRPr sz="4400" b="1">
                <a:solidFill>
                  <a:schemeClr val="dk1"/>
                </a:solidFill>
              </a:defRPr>
            </a:lvl9pPr>
          </a:lstStyle>
          <a:p>
            <a:endParaRPr/>
          </a:p>
        </p:txBody>
      </p:sp>
      <p:sp>
        <p:nvSpPr>
          <p:cNvPr id="214" name="Google Shape;214;p62"/>
          <p:cNvSpPr txBox="1">
            <a:spLocks noGrp="1"/>
          </p:cNvSpPr>
          <p:nvPr>
            <p:ph type="body" idx="1"/>
          </p:nvPr>
        </p:nvSpPr>
        <p:spPr>
          <a:xfrm>
            <a:off x="4471416" y="804528"/>
            <a:ext cx="4305000" cy="4105800"/>
          </a:xfrm>
          <a:prstGeom prst="rect">
            <a:avLst/>
          </a:prstGeom>
          <a:noFill/>
          <a:ln>
            <a:noFill/>
          </a:ln>
        </p:spPr>
        <p:txBody>
          <a:bodyPr spcFirstLastPara="1" wrap="square" lIns="71100" tIns="71100" rIns="71100" bIns="71100" anchor="ctr" anchorCtr="0"/>
          <a:lstStyle>
            <a:lvl1pPr marL="457200" marR="0" lvl="0" indent="-228600" algn="l" rtl="0">
              <a:lnSpc>
                <a:spcPct val="115000"/>
              </a:lnSpc>
              <a:spcBef>
                <a:spcPts val="0"/>
              </a:spcBef>
              <a:spcAft>
                <a:spcPts val="0"/>
              </a:spcAft>
              <a:buClr>
                <a:srgbClr val="000000"/>
              </a:buClr>
              <a:buSzPts val="1900"/>
              <a:buFont typeface="Arial"/>
              <a:buNone/>
              <a:defRPr sz="1900" b="1" i="0" u="none" strike="noStrike" cap="none">
                <a:solidFill>
                  <a:srgbClr val="000000"/>
                </a:solidFill>
                <a:latin typeface="Roboto"/>
                <a:ea typeface="Roboto"/>
                <a:cs typeface="Roboto"/>
                <a:sym typeface="Roboto"/>
              </a:defRPr>
            </a:lvl1pPr>
            <a:lvl2pPr marL="914400" marR="0" lvl="1" indent="-228600" algn="l" rtl="0">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70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700"/>
              </a:spcBef>
              <a:spcAft>
                <a:spcPts val="170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hapter break bar">
  <p:cSld name="Chapter break bar">
    <p:bg>
      <p:bgPr>
        <a:solidFill>
          <a:schemeClr val="lt1"/>
        </a:solidFill>
        <a:effectLst/>
      </p:bgPr>
    </p:bg>
    <p:spTree>
      <p:nvGrpSpPr>
        <p:cNvPr id="1" name="Shape 215"/>
        <p:cNvGrpSpPr/>
        <p:nvPr/>
      </p:nvGrpSpPr>
      <p:grpSpPr>
        <a:xfrm>
          <a:off x="0" y="0"/>
          <a:ext cx="0" cy="0"/>
          <a:chOff x="0" y="0"/>
          <a:chExt cx="0" cy="0"/>
        </a:xfrm>
      </p:grpSpPr>
      <p:sp>
        <p:nvSpPr>
          <p:cNvPr id="216" name="Google Shape;216;p63"/>
          <p:cNvSpPr/>
          <p:nvPr/>
        </p:nvSpPr>
        <p:spPr>
          <a:xfrm>
            <a:off x="0" y="1173480"/>
            <a:ext cx="9144000" cy="3192900"/>
          </a:xfrm>
          <a:prstGeom prst="rect">
            <a:avLst/>
          </a:prstGeom>
          <a:solidFill>
            <a:schemeClr val="accent1"/>
          </a:solidFill>
          <a:ln>
            <a:noFill/>
          </a:ln>
        </p:spPr>
        <p:txBody>
          <a:bodyPr spcFirstLastPara="1" wrap="square" lIns="71100" tIns="35550" rIns="71100" bIns="355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7" name="Google Shape;217;p63"/>
          <p:cNvSpPr txBox="1">
            <a:spLocks noGrp="1"/>
          </p:cNvSpPr>
          <p:nvPr>
            <p:ph type="title"/>
          </p:nvPr>
        </p:nvSpPr>
        <p:spPr>
          <a:xfrm>
            <a:off x="617220" y="2090421"/>
            <a:ext cx="7877400" cy="904200"/>
          </a:xfrm>
          <a:prstGeom prst="rect">
            <a:avLst/>
          </a:prstGeom>
          <a:noFill/>
          <a:ln>
            <a:noFill/>
          </a:ln>
        </p:spPr>
        <p:txBody>
          <a:bodyPr spcFirstLastPara="1" wrap="square" lIns="71100" tIns="71100" rIns="71100" bIns="71100" anchor="b" anchorCtr="0"/>
          <a:lstStyle>
            <a:lvl1pPr marR="0" lvl="0" algn="l" rtl="0">
              <a:lnSpc>
                <a:spcPct val="100000"/>
              </a:lnSpc>
              <a:spcBef>
                <a:spcPts val="0"/>
              </a:spcBef>
              <a:spcAft>
                <a:spcPts val="0"/>
              </a:spcAft>
              <a:buClr>
                <a:schemeClr val="dk1"/>
              </a:buClr>
              <a:buSzPts val="5000"/>
              <a:buFont typeface="Arial"/>
              <a:buNone/>
              <a:defRPr sz="5000" b="1" i="0" u="none" strike="noStrike" cap="none">
                <a:solidFill>
                  <a:schemeClr val="dk1"/>
                </a:solidFill>
                <a:latin typeface="Roboto"/>
                <a:ea typeface="Roboto"/>
                <a:cs typeface="Roboto"/>
                <a:sym typeface="Roboto"/>
              </a:defRPr>
            </a:lvl1pPr>
            <a:lvl2pPr marR="0" lvl="1" algn="l" rtl="0">
              <a:spcBef>
                <a:spcPts val="0"/>
              </a:spcBef>
              <a:spcAft>
                <a:spcPts val="0"/>
              </a:spcAft>
              <a:buClr>
                <a:schemeClr val="dk1"/>
              </a:buClr>
              <a:buSzPts val="2500"/>
              <a:buFont typeface="Arial"/>
              <a:buNone/>
              <a:defRPr sz="2500" b="1">
                <a:solidFill>
                  <a:schemeClr val="dk1"/>
                </a:solidFill>
              </a:defRPr>
            </a:lvl2pPr>
            <a:lvl3pPr marR="0" lvl="2" algn="l" rtl="0">
              <a:spcBef>
                <a:spcPts val="0"/>
              </a:spcBef>
              <a:spcAft>
                <a:spcPts val="0"/>
              </a:spcAft>
              <a:buClr>
                <a:schemeClr val="dk1"/>
              </a:buClr>
              <a:buSzPts val="2500"/>
              <a:buFont typeface="Arial"/>
              <a:buNone/>
              <a:defRPr sz="2500" b="1">
                <a:solidFill>
                  <a:schemeClr val="dk1"/>
                </a:solidFill>
              </a:defRPr>
            </a:lvl3pPr>
            <a:lvl4pPr marR="0" lvl="3" algn="l" rtl="0">
              <a:spcBef>
                <a:spcPts val="0"/>
              </a:spcBef>
              <a:spcAft>
                <a:spcPts val="0"/>
              </a:spcAft>
              <a:buClr>
                <a:schemeClr val="dk1"/>
              </a:buClr>
              <a:buSzPts val="2500"/>
              <a:buFont typeface="Arial"/>
              <a:buNone/>
              <a:defRPr sz="2500" b="1">
                <a:solidFill>
                  <a:schemeClr val="dk1"/>
                </a:solidFill>
              </a:defRPr>
            </a:lvl4pPr>
            <a:lvl5pPr marR="0" lvl="4" algn="l" rtl="0">
              <a:spcBef>
                <a:spcPts val="0"/>
              </a:spcBef>
              <a:spcAft>
                <a:spcPts val="0"/>
              </a:spcAft>
              <a:buClr>
                <a:schemeClr val="dk1"/>
              </a:buClr>
              <a:buSzPts val="2500"/>
              <a:buFont typeface="Arial"/>
              <a:buNone/>
              <a:defRPr sz="2500" b="1">
                <a:solidFill>
                  <a:schemeClr val="dk1"/>
                </a:solidFill>
              </a:defRPr>
            </a:lvl5pPr>
            <a:lvl6pPr marR="0" lvl="5" algn="l" rtl="0">
              <a:spcBef>
                <a:spcPts val="0"/>
              </a:spcBef>
              <a:spcAft>
                <a:spcPts val="0"/>
              </a:spcAft>
              <a:buClr>
                <a:schemeClr val="dk1"/>
              </a:buClr>
              <a:buSzPts val="2500"/>
              <a:buFont typeface="Arial"/>
              <a:buNone/>
              <a:defRPr sz="2500" b="1">
                <a:solidFill>
                  <a:schemeClr val="dk1"/>
                </a:solidFill>
              </a:defRPr>
            </a:lvl6pPr>
            <a:lvl7pPr marR="0" lvl="6" algn="l" rtl="0">
              <a:spcBef>
                <a:spcPts val="0"/>
              </a:spcBef>
              <a:spcAft>
                <a:spcPts val="0"/>
              </a:spcAft>
              <a:buClr>
                <a:schemeClr val="dk1"/>
              </a:buClr>
              <a:buSzPts val="2500"/>
              <a:buFont typeface="Arial"/>
              <a:buNone/>
              <a:defRPr sz="2500" b="1">
                <a:solidFill>
                  <a:schemeClr val="dk1"/>
                </a:solidFill>
              </a:defRPr>
            </a:lvl7pPr>
            <a:lvl8pPr marR="0" lvl="7" algn="l" rtl="0">
              <a:spcBef>
                <a:spcPts val="0"/>
              </a:spcBef>
              <a:spcAft>
                <a:spcPts val="0"/>
              </a:spcAft>
              <a:buClr>
                <a:schemeClr val="dk1"/>
              </a:buClr>
              <a:buSzPts val="2500"/>
              <a:buFont typeface="Arial"/>
              <a:buNone/>
              <a:defRPr sz="2500" b="1">
                <a:solidFill>
                  <a:schemeClr val="dk1"/>
                </a:solidFill>
              </a:defRPr>
            </a:lvl8pPr>
            <a:lvl9pPr marR="0" lvl="8" algn="l" rtl="0">
              <a:spcBef>
                <a:spcPts val="0"/>
              </a:spcBef>
              <a:spcAft>
                <a:spcPts val="0"/>
              </a:spcAft>
              <a:buClr>
                <a:schemeClr val="dk1"/>
              </a:buClr>
              <a:buSzPts val="2500"/>
              <a:buFont typeface="Arial"/>
              <a:buNone/>
              <a:defRPr sz="2500" b="1">
                <a:solidFill>
                  <a:schemeClr val="dk1"/>
                </a:solidFill>
              </a:defRPr>
            </a:lvl9pPr>
          </a:lstStyle>
          <a:p>
            <a:endParaRPr/>
          </a:p>
        </p:txBody>
      </p:sp>
      <p:sp>
        <p:nvSpPr>
          <p:cNvPr id="218" name="Google Shape;218;p63"/>
          <p:cNvSpPr txBox="1">
            <a:spLocks noGrp="1"/>
          </p:cNvSpPr>
          <p:nvPr>
            <p:ph type="body" idx="1"/>
          </p:nvPr>
        </p:nvSpPr>
        <p:spPr>
          <a:xfrm>
            <a:off x="617220" y="3136520"/>
            <a:ext cx="2496900" cy="421800"/>
          </a:xfrm>
          <a:prstGeom prst="rect">
            <a:avLst/>
          </a:prstGeom>
          <a:solidFill>
            <a:schemeClr val="accent6"/>
          </a:solidFill>
          <a:ln>
            <a:noFill/>
          </a:ln>
        </p:spPr>
        <p:txBody>
          <a:bodyPr spcFirstLastPara="1" wrap="square" lIns="71100" tIns="71100" rIns="71100" bIns="71100" anchor="ctr" anchorCtr="0"/>
          <a:lstStyle>
            <a:lvl1pPr marL="457200" lvl="0" indent="-228600" algn="l" rtl="0">
              <a:lnSpc>
                <a:spcPct val="115000"/>
              </a:lnSpc>
              <a:spcBef>
                <a:spcPts val="0"/>
              </a:spcBef>
              <a:spcAft>
                <a:spcPts val="0"/>
              </a:spcAft>
              <a:buSzPts val="1900"/>
              <a:buNone/>
              <a:defRPr sz="1900" b="1" i="0">
                <a:solidFill>
                  <a:schemeClr val="lt1"/>
                </a:solidFill>
                <a:latin typeface="Roboto"/>
                <a:ea typeface="Roboto"/>
                <a:cs typeface="Roboto"/>
                <a:sym typeface="Roboto"/>
              </a:defRPr>
            </a:lvl1pPr>
            <a:lvl2pPr marL="914400" lvl="1" indent="-228600" algn="l" rtl="0">
              <a:lnSpc>
                <a:spcPct val="115000"/>
              </a:lnSpc>
              <a:spcBef>
                <a:spcPts val="1200"/>
              </a:spcBef>
              <a:spcAft>
                <a:spcPts val="0"/>
              </a:spcAft>
              <a:buSzPts val="1400"/>
              <a:buNone/>
              <a:defRPr/>
            </a:lvl2pPr>
            <a:lvl3pPr marL="1371600" lvl="2" indent="-228600" algn="l" rtl="0">
              <a:lnSpc>
                <a:spcPct val="115000"/>
              </a:lnSpc>
              <a:spcBef>
                <a:spcPts val="1200"/>
              </a:spcBef>
              <a:spcAft>
                <a:spcPts val="0"/>
              </a:spcAft>
              <a:buSzPts val="1400"/>
              <a:buNone/>
              <a:defRPr/>
            </a:lvl3pPr>
            <a:lvl4pPr marL="1828800" lvl="3" indent="-228600" algn="l" rtl="0">
              <a:lnSpc>
                <a:spcPct val="115000"/>
              </a:lnSpc>
              <a:spcBef>
                <a:spcPts val="1200"/>
              </a:spcBef>
              <a:spcAft>
                <a:spcPts val="0"/>
              </a:spcAft>
              <a:buSzPts val="1400"/>
              <a:buNone/>
              <a:defRPr/>
            </a:lvl4pPr>
            <a:lvl5pPr marL="2286000" lvl="4" indent="-228600" algn="l" rtl="0">
              <a:lnSpc>
                <a:spcPct val="115000"/>
              </a:lnSpc>
              <a:spcBef>
                <a:spcPts val="1200"/>
              </a:spcBef>
              <a:spcAft>
                <a:spcPts val="0"/>
              </a:spcAft>
              <a:buSzPts val="1400"/>
              <a:buNone/>
              <a:defRPr/>
            </a:lvl5pPr>
            <a:lvl6pPr marL="2743200" lvl="5" indent="-228600" algn="l" rtl="0">
              <a:lnSpc>
                <a:spcPct val="115000"/>
              </a:lnSpc>
              <a:spcBef>
                <a:spcPts val="1200"/>
              </a:spcBef>
              <a:spcAft>
                <a:spcPts val="0"/>
              </a:spcAft>
              <a:buSzPts val="1400"/>
              <a:buNone/>
              <a:defRPr/>
            </a:lvl6pPr>
            <a:lvl7pPr marL="3200400" lvl="6" indent="-228600" algn="l" rtl="0">
              <a:lnSpc>
                <a:spcPct val="115000"/>
              </a:lnSpc>
              <a:spcBef>
                <a:spcPts val="1200"/>
              </a:spcBef>
              <a:spcAft>
                <a:spcPts val="0"/>
              </a:spcAft>
              <a:buSzPts val="1400"/>
              <a:buNone/>
              <a:defRPr/>
            </a:lvl7pPr>
            <a:lvl8pPr marL="3657600" lvl="7" indent="-228600" algn="l" rtl="0">
              <a:lnSpc>
                <a:spcPct val="115000"/>
              </a:lnSpc>
              <a:spcBef>
                <a:spcPts val="1200"/>
              </a:spcBef>
              <a:spcAft>
                <a:spcPts val="0"/>
              </a:spcAft>
              <a:buSzPts val="1400"/>
              <a:buNone/>
              <a:defRPr/>
            </a:lvl8pPr>
            <a:lvl9pPr marL="4114800" lvl="8" indent="-228600" algn="l" rtl="0">
              <a:lnSpc>
                <a:spcPct val="115000"/>
              </a:lnSpc>
              <a:spcBef>
                <a:spcPts val="1200"/>
              </a:spcBef>
              <a:spcAft>
                <a:spcPts val="12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and intro" type="title">
  <p:cSld name="TITLE">
    <p:spTree>
      <p:nvGrpSpPr>
        <p:cNvPr id="1" name="Shape 31"/>
        <p:cNvGrpSpPr/>
        <p:nvPr/>
      </p:nvGrpSpPr>
      <p:grpSpPr>
        <a:xfrm>
          <a:off x="0" y="0"/>
          <a:ext cx="0" cy="0"/>
          <a:chOff x="0" y="0"/>
          <a:chExt cx="0" cy="0"/>
        </a:xfrm>
      </p:grpSpPr>
      <p:sp>
        <p:nvSpPr>
          <p:cNvPr id="32" name="Google Shape;32;p7"/>
          <p:cNvSpPr txBox="1">
            <a:spLocks noGrp="1"/>
          </p:cNvSpPr>
          <p:nvPr>
            <p:ph type="ctrTitle"/>
          </p:nvPr>
        </p:nvSpPr>
        <p:spPr>
          <a:xfrm>
            <a:off x="311708" y="2351306"/>
            <a:ext cx="8520600" cy="2280600"/>
          </a:xfrm>
          <a:prstGeom prst="rect">
            <a:avLst/>
          </a:prstGeom>
          <a:noFill/>
          <a:ln>
            <a:noFill/>
          </a:ln>
        </p:spPr>
        <p:txBody>
          <a:bodyPr spcFirstLastPara="1" wrap="square" lIns="71100" tIns="71100" rIns="71100" bIns="71100" anchor="b" anchorCtr="0"/>
          <a:lstStyle>
            <a:lvl1pPr marR="0" lvl="0" algn="l">
              <a:lnSpc>
                <a:spcPct val="100000"/>
              </a:lnSpc>
              <a:spcBef>
                <a:spcPts val="0"/>
              </a:spcBef>
              <a:spcAft>
                <a:spcPts val="0"/>
              </a:spcAft>
              <a:buClr>
                <a:schemeClr val="dk1"/>
              </a:buClr>
              <a:buSzPts val="5400"/>
              <a:buFont typeface="Arial"/>
              <a:buNone/>
              <a:defRPr sz="5400" b="1"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5400"/>
              <a:buFont typeface="Arial"/>
              <a:buNone/>
              <a:defRPr sz="5400" b="1">
                <a:solidFill>
                  <a:schemeClr val="dk1"/>
                </a:solidFill>
              </a:defRPr>
            </a:lvl2pPr>
            <a:lvl3pPr lvl="2" algn="ctr">
              <a:spcBef>
                <a:spcPts val="0"/>
              </a:spcBef>
              <a:spcAft>
                <a:spcPts val="0"/>
              </a:spcAft>
              <a:buClr>
                <a:schemeClr val="dk1"/>
              </a:buClr>
              <a:buSzPts val="5400"/>
              <a:buFont typeface="Arial"/>
              <a:buNone/>
              <a:defRPr sz="5400" b="1">
                <a:solidFill>
                  <a:schemeClr val="dk1"/>
                </a:solidFill>
              </a:defRPr>
            </a:lvl3pPr>
            <a:lvl4pPr lvl="3" algn="ctr">
              <a:spcBef>
                <a:spcPts val="0"/>
              </a:spcBef>
              <a:spcAft>
                <a:spcPts val="0"/>
              </a:spcAft>
              <a:buClr>
                <a:schemeClr val="dk1"/>
              </a:buClr>
              <a:buSzPts val="5400"/>
              <a:buFont typeface="Arial"/>
              <a:buNone/>
              <a:defRPr sz="5400" b="1">
                <a:solidFill>
                  <a:schemeClr val="dk1"/>
                </a:solidFill>
              </a:defRPr>
            </a:lvl4pPr>
            <a:lvl5pPr lvl="4" algn="ctr">
              <a:spcBef>
                <a:spcPts val="0"/>
              </a:spcBef>
              <a:spcAft>
                <a:spcPts val="0"/>
              </a:spcAft>
              <a:buClr>
                <a:schemeClr val="dk1"/>
              </a:buClr>
              <a:buSzPts val="5400"/>
              <a:buFont typeface="Arial"/>
              <a:buNone/>
              <a:defRPr sz="5400" b="1">
                <a:solidFill>
                  <a:schemeClr val="dk1"/>
                </a:solidFill>
              </a:defRPr>
            </a:lvl5pPr>
            <a:lvl6pPr lvl="5" algn="ctr">
              <a:spcBef>
                <a:spcPts val="0"/>
              </a:spcBef>
              <a:spcAft>
                <a:spcPts val="0"/>
              </a:spcAft>
              <a:buClr>
                <a:schemeClr val="dk1"/>
              </a:buClr>
              <a:buSzPts val="5400"/>
              <a:buFont typeface="Arial"/>
              <a:buNone/>
              <a:defRPr sz="5400" b="1">
                <a:solidFill>
                  <a:schemeClr val="dk1"/>
                </a:solidFill>
              </a:defRPr>
            </a:lvl6pPr>
            <a:lvl7pPr lvl="6" algn="ctr">
              <a:spcBef>
                <a:spcPts val="0"/>
              </a:spcBef>
              <a:spcAft>
                <a:spcPts val="0"/>
              </a:spcAft>
              <a:buClr>
                <a:schemeClr val="dk1"/>
              </a:buClr>
              <a:buSzPts val="5400"/>
              <a:buFont typeface="Arial"/>
              <a:buNone/>
              <a:defRPr sz="5400" b="1">
                <a:solidFill>
                  <a:schemeClr val="dk1"/>
                </a:solidFill>
              </a:defRPr>
            </a:lvl7pPr>
            <a:lvl8pPr lvl="7" algn="ctr">
              <a:spcBef>
                <a:spcPts val="0"/>
              </a:spcBef>
              <a:spcAft>
                <a:spcPts val="0"/>
              </a:spcAft>
              <a:buClr>
                <a:schemeClr val="dk1"/>
              </a:buClr>
              <a:buSzPts val="5400"/>
              <a:buFont typeface="Arial"/>
              <a:buNone/>
              <a:defRPr sz="5400" b="1">
                <a:solidFill>
                  <a:schemeClr val="dk1"/>
                </a:solidFill>
              </a:defRPr>
            </a:lvl8pPr>
            <a:lvl9pPr lvl="8" algn="ctr">
              <a:spcBef>
                <a:spcPts val="0"/>
              </a:spcBef>
              <a:spcAft>
                <a:spcPts val="0"/>
              </a:spcAft>
              <a:buClr>
                <a:schemeClr val="dk1"/>
              </a:buClr>
              <a:buSzPts val="5400"/>
              <a:buFont typeface="Arial"/>
              <a:buNone/>
              <a:defRPr sz="5400" b="1">
                <a:solidFill>
                  <a:schemeClr val="dk1"/>
                </a:solidFill>
              </a:defRPr>
            </a:lvl9pPr>
          </a:lstStyle>
          <a:p>
            <a:endParaRPr/>
          </a:p>
        </p:txBody>
      </p:sp>
      <p:sp>
        <p:nvSpPr>
          <p:cNvPr id="33" name="Google Shape;33;p7"/>
          <p:cNvSpPr txBox="1">
            <a:spLocks noGrp="1"/>
          </p:cNvSpPr>
          <p:nvPr>
            <p:ph type="subTitle" idx="1"/>
          </p:nvPr>
        </p:nvSpPr>
        <p:spPr>
          <a:xfrm>
            <a:off x="311700" y="4673027"/>
            <a:ext cx="8151600" cy="8808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rgbClr val="000000"/>
              </a:buClr>
              <a:buSzPts val="2900"/>
              <a:buFont typeface="Arial"/>
              <a:buNone/>
              <a:defRPr sz="2900" b="1" i="0" u="none" strike="noStrike" cap="none">
                <a:solidFill>
                  <a:srgbClr val="000000"/>
                </a:solidFill>
                <a:latin typeface="Arial"/>
                <a:ea typeface="Arial"/>
                <a:cs typeface="Arial"/>
                <a:sym typeface="Arial"/>
              </a:defRPr>
            </a:lvl1pPr>
            <a:lvl2pPr marR="0" lvl="1" algn="ct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9pPr>
          </a:lstStyle>
          <a:p>
            <a:endParaRPr/>
          </a:p>
        </p:txBody>
      </p:sp>
      <p:pic>
        <p:nvPicPr>
          <p:cNvPr id="34" name="Google Shape;34;p7" descr="ASU_Horiz_RGB_Digital_MaroonGold.png"/>
          <p:cNvPicPr preferRelativeResize="0"/>
          <p:nvPr/>
        </p:nvPicPr>
        <p:blipFill rotWithShape="1">
          <a:blip r:embed="rId2">
            <a:alphaModFix/>
          </a:blip>
          <a:srcRect/>
          <a:stretch/>
        </p:blipFill>
        <p:spPr>
          <a:xfrm>
            <a:off x="245068" y="207829"/>
            <a:ext cx="3844969" cy="10671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Headline with text 1 1">
  <p:cSld name="Headline with text 1 1">
    <p:spTree>
      <p:nvGrpSpPr>
        <p:cNvPr id="1" name="Shape 219"/>
        <p:cNvGrpSpPr/>
        <p:nvPr/>
      </p:nvGrpSpPr>
      <p:grpSpPr>
        <a:xfrm>
          <a:off x="0" y="0"/>
          <a:ext cx="0" cy="0"/>
          <a:chOff x="0" y="0"/>
          <a:chExt cx="0" cy="0"/>
        </a:xfrm>
      </p:grpSpPr>
      <p:sp>
        <p:nvSpPr>
          <p:cNvPr id="220" name="Google Shape;220;p64"/>
          <p:cNvSpPr txBox="1">
            <a:spLocks noGrp="1"/>
          </p:cNvSpPr>
          <p:nvPr>
            <p:ph type="title"/>
          </p:nvPr>
        </p:nvSpPr>
        <p:spPr>
          <a:xfrm>
            <a:off x="311700" y="494472"/>
            <a:ext cx="7820400" cy="538200"/>
          </a:xfrm>
          <a:prstGeom prst="rect">
            <a:avLst/>
          </a:prstGeom>
          <a:solidFill>
            <a:srgbClr val="FFC627"/>
          </a:solidFill>
          <a:ln>
            <a:noFill/>
          </a:ln>
        </p:spPr>
        <p:txBody>
          <a:bodyPr spcFirstLastPara="1" wrap="square" lIns="53325" tIns="53325" rIns="53325" bIns="53325" anchor="t" anchorCtr="0"/>
          <a:lstStyle>
            <a:lvl1pPr marR="0" lvl="0" algn="l" rtl="0">
              <a:lnSpc>
                <a:spcPct val="100000"/>
              </a:lnSpc>
              <a:spcBef>
                <a:spcPts val="0"/>
              </a:spcBef>
              <a:spcAft>
                <a:spcPts val="0"/>
              </a:spcAft>
              <a:buClr>
                <a:schemeClr val="dk1"/>
              </a:buClr>
              <a:buSzPts val="900"/>
              <a:buFont typeface="Arial"/>
              <a:buNone/>
              <a:defRPr sz="2600" b="1" i="0" u="none" strike="noStrike" cap="none">
                <a:solidFill>
                  <a:schemeClr val="dk1"/>
                </a:solidFill>
                <a:highlight>
                  <a:schemeClr val="accent1"/>
                </a:highlight>
                <a:latin typeface="Roboto"/>
                <a:ea typeface="Roboto"/>
                <a:cs typeface="Roboto"/>
                <a:sym typeface="Roboto"/>
              </a:defRPr>
            </a:lvl1pPr>
            <a:lvl2pPr lvl="1" rtl="0">
              <a:spcBef>
                <a:spcPts val="0"/>
              </a:spcBef>
              <a:spcAft>
                <a:spcPts val="0"/>
              </a:spcAft>
              <a:buClr>
                <a:schemeClr val="dk1"/>
              </a:buClr>
              <a:buSzPts val="900"/>
              <a:buFont typeface="Arial"/>
              <a:buNone/>
              <a:defRPr sz="2900" b="1">
                <a:solidFill>
                  <a:schemeClr val="dk1"/>
                </a:solidFill>
              </a:defRPr>
            </a:lvl2pPr>
            <a:lvl3pPr lvl="2" rtl="0">
              <a:spcBef>
                <a:spcPts val="0"/>
              </a:spcBef>
              <a:spcAft>
                <a:spcPts val="0"/>
              </a:spcAft>
              <a:buClr>
                <a:schemeClr val="dk1"/>
              </a:buClr>
              <a:buSzPts val="900"/>
              <a:buFont typeface="Arial"/>
              <a:buNone/>
              <a:defRPr sz="2900" b="1">
                <a:solidFill>
                  <a:schemeClr val="dk1"/>
                </a:solidFill>
              </a:defRPr>
            </a:lvl3pPr>
            <a:lvl4pPr lvl="3" rtl="0">
              <a:spcBef>
                <a:spcPts val="0"/>
              </a:spcBef>
              <a:spcAft>
                <a:spcPts val="0"/>
              </a:spcAft>
              <a:buClr>
                <a:schemeClr val="dk1"/>
              </a:buClr>
              <a:buSzPts val="900"/>
              <a:buFont typeface="Arial"/>
              <a:buNone/>
              <a:defRPr sz="2900" b="1">
                <a:solidFill>
                  <a:schemeClr val="dk1"/>
                </a:solidFill>
              </a:defRPr>
            </a:lvl4pPr>
            <a:lvl5pPr lvl="4" rtl="0">
              <a:spcBef>
                <a:spcPts val="0"/>
              </a:spcBef>
              <a:spcAft>
                <a:spcPts val="0"/>
              </a:spcAft>
              <a:buClr>
                <a:schemeClr val="dk1"/>
              </a:buClr>
              <a:buSzPts val="900"/>
              <a:buFont typeface="Arial"/>
              <a:buNone/>
              <a:defRPr sz="2900" b="1">
                <a:solidFill>
                  <a:schemeClr val="dk1"/>
                </a:solidFill>
              </a:defRPr>
            </a:lvl5pPr>
            <a:lvl6pPr lvl="5" rtl="0">
              <a:spcBef>
                <a:spcPts val="0"/>
              </a:spcBef>
              <a:spcAft>
                <a:spcPts val="0"/>
              </a:spcAft>
              <a:buClr>
                <a:schemeClr val="dk1"/>
              </a:buClr>
              <a:buSzPts val="900"/>
              <a:buFont typeface="Arial"/>
              <a:buNone/>
              <a:defRPr sz="2900" b="1">
                <a:solidFill>
                  <a:schemeClr val="dk1"/>
                </a:solidFill>
              </a:defRPr>
            </a:lvl6pPr>
            <a:lvl7pPr lvl="6" rtl="0">
              <a:spcBef>
                <a:spcPts val="0"/>
              </a:spcBef>
              <a:spcAft>
                <a:spcPts val="0"/>
              </a:spcAft>
              <a:buClr>
                <a:schemeClr val="dk1"/>
              </a:buClr>
              <a:buSzPts val="900"/>
              <a:buFont typeface="Arial"/>
              <a:buNone/>
              <a:defRPr sz="2900" b="1">
                <a:solidFill>
                  <a:schemeClr val="dk1"/>
                </a:solidFill>
              </a:defRPr>
            </a:lvl7pPr>
            <a:lvl8pPr lvl="7" rtl="0">
              <a:spcBef>
                <a:spcPts val="0"/>
              </a:spcBef>
              <a:spcAft>
                <a:spcPts val="0"/>
              </a:spcAft>
              <a:buClr>
                <a:schemeClr val="dk1"/>
              </a:buClr>
              <a:buSzPts val="900"/>
              <a:buFont typeface="Arial"/>
              <a:buNone/>
              <a:defRPr sz="2900" b="1">
                <a:solidFill>
                  <a:schemeClr val="dk1"/>
                </a:solidFill>
              </a:defRPr>
            </a:lvl8pPr>
            <a:lvl9pPr lvl="8" rtl="0">
              <a:spcBef>
                <a:spcPts val="0"/>
              </a:spcBef>
              <a:spcAft>
                <a:spcPts val="0"/>
              </a:spcAft>
              <a:buClr>
                <a:schemeClr val="dk1"/>
              </a:buClr>
              <a:buSzPts val="900"/>
              <a:buFont typeface="Arial"/>
              <a:buNone/>
              <a:defRPr sz="2900" b="1">
                <a:solidFill>
                  <a:schemeClr val="dk1"/>
                </a:solidFill>
              </a:defRPr>
            </a:lvl9pPr>
          </a:lstStyle>
          <a:p>
            <a:endParaRPr/>
          </a:p>
        </p:txBody>
      </p:sp>
      <p:sp>
        <p:nvSpPr>
          <p:cNvPr id="221" name="Google Shape;221;p64"/>
          <p:cNvSpPr txBox="1">
            <a:spLocks noGrp="1"/>
          </p:cNvSpPr>
          <p:nvPr>
            <p:ph type="body" idx="1"/>
          </p:nvPr>
        </p:nvSpPr>
        <p:spPr>
          <a:xfrm>
            <a:off x="311698" y="1338694"/>
            <a:ext cx="7820400" cy="3557400"/>
          </a:xfrm>
          <a:prstGeom prst="rect">
            <a:avLst/>
          </a:prstGeom>
          <a:noFill/>
          <a:ln>
            <a:noFill/>
          </a:ln>
        </p:spPr>
        <p:txBody>
          <a:bodyPr spcFirstLastPara="1" wrap="square" lIns="53325" tIns="53325" rIns="53325" bIns="53325" anchor="t" anchorCtr="0"/>
          <a:lstStyle>
            <a:lvl1pPr marL="457200" marR="0" lvl="0" indent="-228600" algn="l" rtl="0">
              <a:lnSpc>
                <a:spcPct val="115000"/>
              </a:lnSpc>
              <a:spcBef>
                <a:spcPts val="0"/>
              </a:spcBef>
              <a:spcAft>
                <a:spcPts val="0"/>
              </a:spcAft>
              <a:buClr>
                <a:srgbClr val="000000"/>
              </a:buClr>
              <a:buSzPts val="900"/>
              <a:buFont typeface="Arial"/>
              <a:buNone/>
              <a:defRPr sz="1400" b="0" i="0" u="none" strike="noStrike" cap="none">
                <a:solidFill>
                  <a:srgbClr val="000000"/>
                </a:solidFill>
                <a:latin typeface="Roboto Light"/>
                <a:ea typeface="Roboto Light"/>
                <a:cs typeface="Roboto Light"/>
                <a:sym typeface="Roboto Light"/>
              </a:defRPr>
            </a:lvl1pPr>
            <a:lvl2pPr marL="914400" marR="0" lvl="1"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700"/>
              </a:spcBef>
              <a:spcAft>
                <a:spcPts val="170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Headline with text 1 1">
  <p:cSld name="1_Headline with text 1 1">
    <p:spTree>
      <p:nvGrpSpPr>
        <p:cNvPr id="1" name="Shape 222"/>
        <p:cNvGrpSpPr/>
        <p:nvPr/>
      </p:nvGrpSpPr>
      <p:grpSpPr>
        <a:xfrm>
          <a:off x="0" y="0"/>
          <a:ext cx="0" cy="0"/>
          <a:chOff x="0" y="0"/>
          <a:chExt cx="0" cy="0"/>
        </a:xfrm>
      </p:grpSpPr>
      <p:sp>
        <p:nvSpPr>
          <p:cNvPr id="223" name="Google Shape;223;p65"/>
          <p:cNvSpPr txBox="1">
            <a:spLocks noGrp="1"/>
          </p:cNvSpPr>
          <p:nvPr>
            <p:ph type="title"/>
          </p:nvPr>
        </p:nvSpPr>
        <p:spPr>
          <a:xfrm>
            <a:off x="311700" y="659838"/>
            <a:ext cx="7820400" cy="534000"/>
          </a:xfrm>
          <a:prstGeom prst="rect">
            <a:avLst/>
          </a:prstGeom>
          <a:solidFill>
            <a:srgbClr val="FFC627"/>
          </a:solidFill>
          <a:ln>
            <a:noFill/>
          </a:ln>
        </p:spPr>
        <p:txBody>
          <a:bodyPr spcFirstLastPara="1" wrap="square" lIns="53325" tIns="53325" rIns="53325" bIns="53325" anchor="t" anchorCtr="0"/>
          <a:lstStyle>
            <a:lvl1pPr marR="0" lvl="0" algn="l" rtl="0">
              <a:lnSpc>
                <a:spcPct val="100000"/>
              </a:lnSpc>
              <a:spcBef>
                <a:spcPts val="0"/>
              </a:spcBef>
              <a:spcAft>
                <a:spcPts val="0"/>
              </a:spcAft>
              <a:buClr>
                <a:schemeClr val="dk1"/>
              </a:buClr>
              <a:buSzPts val="900"/>
              <a:buFont typeface="Arial"/>
              <a:buNone/>
              <a:defRPr sz="2600" b="1" i="0" u="none" strike="noStrike" cap="none">
                <a:solidFill>
                  <a:schemeClr val="dk1"/>
                </a:solidFill>
                <a:highlight>
                  <a:schemeClr val="accent1"/>
                </a:highlight>
                <a:latin typeface="Roboto"/>
                <a:ea typeface="Roboto"/>
                <a:cs typeface="Roboto"/>
                <a:sym typeface="Roboto"/>
              </a:defRPr>
            </a:lvl1pPr>
            <a:lvl2pPr lvl="1" rtl="0">
              <a:spcBef>
                <a:spcPts val="0"/>
              </a:spcBef>
              <a:spcAft>
                <a:spcPts val="0"/>
              </a:spcAft>
              <a:buClr>
                <a:schemeClr val="dk1"/>
              </a:buClr>
              <a:buSzPts val="900"/>
              <a:buFont typeface="Arial"/>
              <a:buNone/>
              <a:defRPr sz="2900" b="1">
                <a:solidFill>
                  <a:schemeClr val="dk1"/>
                </a:solidFill>
              </a:defRPr>
            </a:lvl2pPr>
            <a:lvl3pPr lvl="2" rtl="0">
              <a:spcBef>
                <a:spcPts val="0"/>
              </a:spcBef>
              <a:spcAft>
                <a:spcPts val="0"/>
              </a:spcAft>
              <a:buClr>
                <a:schemeClr val="dk1"/>
              </a:buClr>
              <a:buSzPts val="900"/>
              <a:buFont typeface="Arial"/>
              <a:buNone/>
              <a:defRPr sz="2900" b="1">
                <a:solidFill>
                  <a:schemeClr val="dk1"/>
                </a:solidFill>
              </a:defRPr>
            </a:lvl3pPr>
            <a:lvl4pPr lvl="3" rtl="0">
              <a:spcBef>
                <a:spcPts val="0"/>
              </a:spcBef>
              <a:spcAft>
                <a:spcPts val="0"/>
              </a:spcAft>
              <a:buClr>
                <a:schemeClr val="dk1"/>
              </a:buClr>
              <a:buSzPts val="900"/>
              <a:buFont typeface="Arial"/>
              <a:buNone/>
              <a:defRPr sz="2900" b="1">
                <a:solidFill>
                  <a:schemeClr val="dk1"/>
                </a:solidFill>
              </a:defRPr>
            </a:lvl4pPr>
            <a:lvl5pPr lvl="4" rtl="0">
              <a:spcBef>
                <a:spcPts val="0"/>
              </a:spcBef>
              <a:spcAft>
                <a:spcPts val="0"/>
              </a:spcAft>
              <a:buClr>
                <a:schemeClr val="dk1"/>
              </a:buClr>
              <a:buSzPts val="900"/>
              <a:buFont typeface="Arial"/>
              <a:buNone/>
              <a:defRPr sz="2900" b="1">
                <a:solidFill>
                  <a:schemeClr val="dk1"/>
                </a:solidFill>
              </a:defRPr>
            </a:lvl5pPr>
            <a:lvl6pPr lvl="5" rtl="0">
              <a:spcBef>
                <a:spcPts val="0"/>
              </a:spcBef>
              <a:spcAft>
                <a:spcPts val="0"/>
              </a:spcAft>
              <a:buClr>
                <a:schemeClr val="dk1"/>
              </a:buClr>
              <a:buSzPts val="900"/>
              <a:buFont typeface="Arial"/>
              <a:buNone/>
              <a:defRPr sz="2900" b="1">
                <a:solidFill>
                  <a:schemeClr val="dk1"/>
                </a:solidFill>
              </a:defRPr>
            </a:lvl6pPr>
            <a:lvl7pPr lvl="6" rtl="0">
              <a:spcBef>
                <a:spcPts val="0"/>
              </a:spcBef>
              <a:spcAft>
                <a:spcPts val="0"/>
              </a:spcAft>
              <a:buClr>
                <a:schemeClr val="dk1"/>
              </a:buClr>
              <a:buSzPts val="900"/>
              <a:buFont typeface="Arial"/>
              <a:buNone/>
              <a:defRPr sz="2900" b="1">
                <a:solidFill>
                  <a:schemeClr val="dk1"/>
                </a:solidFill>
              </a:defRPr>
            </a:lvl7pPr>
            <a:lvl8pPr lvl="7" rtl="0">
              <a:spcBef>
                <a:spcPts val="0"/>
              </a:spcBef>
              <a:spcAft>
                <a:spcPts val="0"/>
              </a:spcAft>
              <a:buClr>
                <a:schemeClr val="dk1"/>
              </a:buClr>
              <a:buSzPts val="900"/>
              <a:buFont typeface="Arial"/>
              <a:buNone/>
              <a:defRPr sz="2900" b="1">
                <a:solidFill>
                  <a:schemeClr val="dk1"/>
                </a:solidFill>
              </a:defRPr>
            </a:lvl8pPr>
            <a:lvl9pPr lvl="8" rtl="0">
              <a:spcBef>
                <a:spcPts val="0"/>
              </a:spcBef>
              <a:spcAft>
                <a:spcPts val="0"/>
              </a:spcAft>
              <a:buClr>
                <a:schemeClr val="dk1"/>
              </a:buClr>
              <a:buSzPts val="900"/>
              <a:buFont typeface="Arial"/>
              <a:buNone/>
              <a:defRPr sz="2900" b="1">
                <a:solidFill>
                  <a:schemeClr val="dk1"/>
                </a:solidFill>
              </a:defRPr>
            </a:lvl9pPr>
          </a:lstStyle>
          <a:p>
            <a:endParaRPr/>
          </a:p>
        </p:txBody>
      </p:sp>
      <p:sp>
        <p:nvSpPr>
          <p:cNvPr id="224" name="Google Shape;224;p65"/>
          <p:cNvSpPr txBox="1">
            <a:spLocks noGrp="1"/>
          </p:cNvSpPr>
          <p:nvPr>
            <p:ph type="body" idx="1"/>
          </p:nvPr>
        </p:nvSpPr>
        <p:spPr>
          <a:xfrm>
            <a:off x="311698" y="1485417"/>
            <a:ext cx="7820400" cy="3410700"/>
          </a:xfrm>
          <a:prstGeom prst="rect">
            <a:avLst/>
          </a:prstGeom>
          <a:noFill/>
          <a:ln>
            <a:noFill/>
          </a:ln>
        </p:spPr>
        <p:txBody>
          <a:bodyPr spcFirstLastPara="1" wrap="square" lIns="53325" tIns="53325" rIns="53325" bIns="53325" anchor="t" anchorCtr="0"/>
          <a:lstStyle>
            <a:lvl1pPr marL="457200" marR="0" lvl="0" indent="-228600" algn="l" rtl="0">
              <a:lnSpc>
                <a:spcPct val="115000"/>
              </a:lnSpc>
              <a:spcBef>
                <a:spcPts val="0"/>
              </a:spcBef>
              <a:spcAft>
                <a:spcPts val="0"/>
              </a:spcAft>
              <a:buClr>
                <a:srgbClr val="000000"/>
              </a:buClr>
              <a:buSzPts val="900"/>
              <a:buFont typeface="Arial"/>
              <a:buNone/>
              <a:defRPr sz="1400" b="0" i="0" u="none" strike="noStrike" cap="none">
                <a:solidFill>
                  <a:srgbClr val="000000"/>
                </a:solidFill>
                <a:latin typeface="Roboto Light"/>
                <a:ea typeface="Roboto Light"/>
                <a:cs typeface="Roboto Light"/>
                <a:sym typeface="Roboto Light"/>
              </a:defRPr>
            </a:lvl1pPr>
            <a:lvl2pPr marL="914400" marR="0" lvl="1"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700"/>
              </a:spcBef>
              <a:spcAft>
                <a:spcPts val="0"/>
              </a:spcAft>
              <a:buClr>
                <a:srgbClr val="000000"/>
              </a:buClr>
              <a:buSzPts val="9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700"/>
              </a:spcBef>
              <a:spcAft>
                <a:spcPts val="1700"/>
              </a:spcAft>
              <a:buClr>
                <a:srgbClr val="000000"/>
              </a:buClr>
              <a:buSzPts val="900"/>
              <a:buFont typeface="Arial"/>
              <a:buNone/>
              <a:defRPr sz="1200" b="0" i="0" u="none" strike="noStrike" cap="none">
                <a:solidFill>
                  <a:srgbClr val="000000"/>
                </a:solidFill>
                <a:latin typeface="Arial"/>
                <a:ea typeface="Arial"/>
                <a:cs typeface="Arial"/>
                <a:sym typeface="Arial"/>
              </a:defRPr>
            </a:lvl9pPr>
          </a:lstStyle>
          <a:p>
            <a:endParaRPr/>
          </a:p>
        </p:txBody>
      </p:sp>
      <p:sp>
        <p:nvSpPr>
          <p:cNvPr id="225" name="Google Shape;225;p65"/>
          <p:cNvSpPr txBox="1">
            <a:spLocks noGrp="1"/>
          </p:cNvSpPr>
          <p:nvPr>
            <p:ph type="body" idx="2"/>
          </p:nvPr>
        </p:nvSpPr>
        <p:spPr>
          <a:xfrm>
            <a:off x="311698" y="240571"/>
            <a:ext cx="7820400" cy="388800"/>
          </a:xfrm>
          <a:prstGeom prst="rect">
            <a:avLst/>
          </a:prstGeom>
          <a:noFill/>
          <a:ln>
            <a:noFill/>
          </a:ln>
        </p:spPr>
        <p:txBody>
          <a:bodyPr spcFirstLastPara="1" wrap="square" lIns="71100" tIns="71100" rIns="71100" bIns="71100" anchor="t" anchorCtr="0"/>
          <a:lstStyle>
            <a:lvl1pPr marL="457200" lvl="0" indent="-228600" algn="l" rtl="0">
              <a:lnSpc>
                <a:spcPct val="115000"/>
              </a:lnSpc>
              <a:spcBef>
                <a:spcPts val="0"/>
              </a:spcBef>
              <a:spcAft>
                <a:spcPts val="0"/>
              </a:spcAft>
              <a:buSzPts val="1400"/>
              <a:buNone/>
              <a:defRPr b="1" i="0">
                <a:solidFill>
                  <a:srgbClr val="FFC627"/>
                </a:solidFill>
                <a:latin typeface="Roboto"/>
                <a:ea typeface="Roboto"/>
                <a:cs typeface="Roboto"/>
                <a:sym typeface="Roboto"/>
              </a:defRPr>
            </a:lvl1pPr>
            <a:lvl2pPr marL="914400" lvl="1" indent="-228600" algn="l" rtl="0">
              <a:lnSpc>
                <a:spcPct val="115000"/>
              </a:lnSpc>
              <a:spcBef>
                <a:spcPts val="1200"/>
              </a:spcBef>
              <a:spcAft>
                <a:spcPts val="0"/>
              </a:spcAft>
              <a:buSzPts val="1400"/>
              <a:buNone/>
              <a:defRPr/>
            </a:lvl2pPr>
            <a:lvl3pPr marL="1371600" lvl="2" indent="-228600" algn="l" rtl="0">
              <a:lnSpc>
                <a:spcPct val="115000"/>
              </a:lnSpc>
              <a:spcBef>
                <a:spcPts val="1200"/>
              </a:spcBef>
              <a:spcAft>
                <a:spcPts val="0"/>
              </a:spcAft>
              <a:buSzPts val="1400"/>
              <a:buNone/>
              <a:defRPr/>
            </a:lvl3pPr>
            <a:lvl4pPr marL="1828800" lvl="3" indent="-228600" algn="l" rtl="0">
              <a:lnSpc>
                <a:spcPct val="115000"/>
              </a:lnSpc>
              <a:spcBef>
                <a:spcPts val="1200"/>
              </a:spcBef>
              <a:spcAft>
                <a:spcPts val="0"/>
              </a:spcAft>
              <a:buSzPts val="1400"/>
              <a:buNone/>
              <a:defRPr/>
            </a:lvl4pPr>
            <a:lvl5pPr marL="2286000" lvl="4" indent="-228600" algn="l" rtl="0">
              <a:lnSpc>
                <a:spcPct val="115000"/>
              </a:lnSpc>
              <a:spcBef>
                <a:spcPts val="1200"/>
              </a:spcBef>
              <a:spcAft>
                <a:spcPts val="0"/>
              </a:spcAft>
              <a:buSzPts val="1400"/>
              <a:buNone/>
              <a:defRPr/>
            </a:lvl5pPr>
            <a:lvl6pPr marL="2743200" lvl="5" indent="-228600" algn="l" rtl="0">
              <a:lnSpc>
                <a:spcPct val="115000"/>
              </a:lnSpc>
              <a:spcBef>
                <a:spcPts val="1200"/>
              </a:spcBef>
              <a:spcAft>
                <a:spcPts val="0"/>
              </a:spcAft>
              <a:buSzPts val="1400"/>
              <a:buNone/>
              <a:defRPr/>
            </a:lvl6pPr>
            <a:lvl7pPr marL="3200400" lvl="6" indent="-228600" algn="l" rtl="0">
              <a:lnSpc>
                <a:spcPct val="115000"/>
              </a:lnSpc>
              <a:spcBef>
                <a:spcPts val="1200"/>
              </a:spcBef>
              <a:spcAft>
                <a:spcPts val="0"/>
              </a:spcAft>
              <a:buSzPts val="1400"/>
              <a:buNone/>
              <a:defRPr/>
            </a:lvl7pPr>
            <a:lvl8pPr marL="3657600" lvl="7" indent="-228600" algn="l" rtl="0">
              <a:lnSpc>
                <a:spcPct val="115000"/>
              </a:lnSpc>
              <a:spcBef>
                <a:spcPts val="1200"/>
              </a:spcBef>
              <a:spcAft>
                <a:spcPts val="0"/>
              </a:spcAft>
              <a:buSzPts val="1400"/>
              <a:buNone/>
              <a:defRPr/>
            </a:lvl8pPr>
            <a:lvl9pPr marL="4114800" lvl="8" indent="-228600" algn="l" rtl="0">
              <a:lnSpc>
                <a:spcPct val="115000"/>
              </a:lnSpc>
              <a:spcBef>
                <a:spcPts val="1200"/>
              </a:spcBef>
              <a:spcAft>
                <a:spcPts val="120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ver and intro" type="title">
  <p:cSld name="TITLE">
    <p:spTree>
      <p:nvGrpSpPr>
        <p:cNvPr id="1" name="Shape 226"/>
        <p:cNvGrpSpPr/>
        <p:nvPr/>
      </p:nvGrpSpPr>
      <p:grpSpPr>
        <a:xfrm>
          <a:off x="0" y="0"/>
          <a:ext cx="0" cy="0"/>
          <a:chOff x="0" y="0"/>
          <a:chExt cx="0" cy="0"/>
        </a:xfrm>
      </p:grpSpPr>
      <p:sp>
        <p:nvSpPr>
          <p:cNvPr id="227" name="Google Shape;227;p66"/>
          <p:cNvSpPr txBox="1">
            <a:spLocks noGrp="1"/>
          </p:cNvSpPr>
          <p:nvPr>
            <p:ph type="ctrTitle"/>
          </p:nvPr>
        </p:nvSpPr>
        <p:spPr>
          <a:xfrm>
            <a:off x="311708" y="2351306"/>
            <a:ext cx="8520600" cy="2280600"/>
          </a:xfrm>
          <a:prstGeom prst="rect">
            <a:avLst/>
          </a:prstGeom>
          <a:noFill/>
          <a:ln>
            <a:noFill/>
          </a:ln>
        </p:spPr>
        <p:txBody>
          <a:bodyPr spcFirstLastPara="1" wrap="square" lIns="71100" tIns="71100" rIns="71100" bIns="71100" anchor="b" anchorCtr="0"/>
          <a:lstStyle>
            <a:lvl1pPr marR="0" lvl="0" algn="l" rtl="0">
              <a:lnSpc>
                <a:spcPct val="100000"/>
              </a:lnSpc>
              <a:spcBef>
                <a:spcPts val="0"/>
              </a:spcBef>
              <a:spcAft>
                <a:spcPts val="0"/>
              </a:spcAft>
              <a:buClr>
                <a:schemeClr val="dk1"/>
              </a:buClr>
              <a:buSzPts val="5400"/>
              <a:buFont typeface="Arial"/>
              <a:buNone/>
              <a:defRPr sz="5400" b="1" i="0" u="none" strike="noStrike" cap="none">
                <a:solidFill>
                  <a:schemeClr val="dk1"/>
                </a:solidFill>
                <a:latin typeface="Arial"/>
                <a:ea typeface="Arial"/>
                <a:cs typeface="Arial"/>
                <a:sym typeface="Arial"/>
              </a:defRPr>
            </a:lvl1pPr>
            <a:lvl2pPr lvl="1" algn="ctr" rtl="0">
              <a:spcBef>
                <a:spcPts val="0"/>
              </a:spcBef>
              <a:spcAft>
                <a:spcPts val="0"/>
              </a:spcAft>
              <a:buClr>
                <a:schemeClr val="dk1"/>
              </a:buClr>
              <a:buSzPts val="5400"/>
              <a:buFont typeface="Arial"/>
              <a:buNone/>
              <a:defRPr sz="5400" b="1">
                <a:solidFill>
                  <a:schemeClr val="dk1"/>
                </a:solidFill>
              </a:defRPr>
            </a:lvl2pPr>
            <a:lvl3pPr lvl="2" algn="ctr" rtl="0">
              <a:spcBef>
                <a:spcPts val="0"/>
              </a:spcBef>
              <a:spcAft>
                <a:spcPts val="0"/>
              </a:spcAft>
              <a:buClr>
                <a:schemeClr val="dk1"/>
              </a:buClr>
              <a:buSzPts val="5400"/>
              <a:buFont typeface="Arial"/>
              <a:buNone/>
              <a:defRPr sz="5400" b="1">
                <a:solidFill>
                  <a:schemeClr val="dk1"/>
                </a:solidFill>
              </a:defRPr>
            </a:lvl3pPr>
            <a:lvl4pPr lvl="3" algn="ctr" rtl="0">
              <a:spcBef>
                <a:spcPts val="0"/>
              </a:spcBef>
              <a:spcAft>
                <a:spcPts val="0"/>
              </a:spcAft>
              <a:buClr>
                <a:schemeClr val="dk1"/>
              </a:buClr>
              <a:buSzPts val="5400"/>
              <a:buFont typeface="Arial"/>
              <a:buNone/>
              <a:defRPr sz="5400" b="1">
                <a:solidFill>
                  <a:schemeClr val="dk1"/>
                </a:solidFill>
              </a:defRPr>
            </a:lvl4pPr>
            <a:lvl5pPr lvl="4" algn="ctr" rtl="0">
              <a:spcBef>
                <a:spcPts val="0"/>
              </a:spcBef>
              <a:spcAft>
                <a:spcPts val="0"/>
              </a:spcAft>
              <a:buClr>
                <a:schemeClr val="dk1"/>
              </a:buClr>
              <a:buSzPts val="5400"/>
              <a:buFont typeface="Arial"/>
              <a:buNone/>
              <a:defRPr sz="5400" b="1">
                <a:solidFill>
                  <a:schemeClr val="dk1"/>
                </a:solidFill>
              </a:defRPr>
            </a:lvl5pPr>
            <a:lvl6pPr lvl="5" algn="ctr" rtl="0">
              <a:spcBef>
                <a:spcPts val="0"/>
              </a:spcBef>
              <a:spcAft>
                <a:spcPts val="0"/>
              </a:spcAft>
              <a:buClr>
                <a:schemeClr val="dk1"/>
              </a:buClr>
              <a:buSzPts val="5400"/>
              <a:buFont typeface="Arial"/>
              <a:buNone/>
              <a:defRPr sz="5400" b="1">
                <a:solidFill>
                  <a:schemeClr val="dk1"/>
                </a:solidFill>
              </a:defRPr>
            </a:lvl6pPr>
            <a:lvl7pPr lvl="6" algn="ctr" rtl="0">
              <a:spcBef>
                <a:spcPts val="0"/>
              </a:spcBef>
              <a:spcAft>
                <a:spcPts val="0"/>
              </a:spcAft>
              <a:buClr>
                <a:schemeClr val="dk1"/>
              </a:buClr>
              <a:buSzPts val="5400"/>
              <a:buFont typeface="Arial"/>
              <a:buNone/>
              <a:defRPr sz="5400" b="1">
                <a:solidFill>
                  <a:schemeClr val="dk1"/>
                </a:solidFill>
              </a:defRPr>
            </a:lvl7pPr>
            <a:lvl8pPr lvl="7" algn="ctr" rtl="0">
              <a:spcBef>
                <a:spcPts val="0"/>
              </a:spcBef>
              <a:spcAft>
                <a:spcPts val="0"/>
              </a:spcAft>
              <a:buClr>
                <a:schemeClr val="dk1"/>
              </a:buClr>
              <a:buSzPts val="5400"/>
              <a:buFont typeface="Arial"/>
              <a:buNone/>
              <a:defRPr sz="5400" b="1">
                <a:solidFill>
                  <a:schemeClr val="dk1"/>
                </a:solidFill>
              </a:defRPr>
            </a:lvl8pPr>
            <a:lvl9pPr lvl="8" algn="ctr" rtl="0">
              <a:spcBef>
                <a:spcPts val="0"/>
              </a:spcBef>
              <a:spcAft>
                <a:spcPts val="0"/>
              </a:spcAft>
              <a:buClr>
                <a:schemeClr val="dk1"/>
              </a:buClr>
              <a:buSzPts val="5400"/>
              <a:buFont typeface="Arial"/>
              <a:buNone/>
              <a:defRPr sz="5400" b="1">
                <a:solidFill>
                  <a:schemeClr val="dk1"/>
                </a:solidFill>
              </a:defRPr>
            </a:lvl9pPr>
          </a:lstStyle>
          <a:p>
            <a:endParaRPr/>
          </a:p>
        </p:txBody>
      </p:sp>
      <p:sp>
        <p:nvSpPr>
          <p:cNvPr id="228" name="Google Shape;228;p66"/>
          <p:cNvSpPr txBox="1">
            <a:spLocks noGrp="1"/>
          </p:cNvSpPr>
          <p:nvPr>
            <p:ph type="subTitle" idx="1"/>
          </p:nvPr>
        </p:nvSpPr>
        <p:spPr>
          <a:xfrm>
            <a:off x="311700" y="4673027"/>
            <a:ext cx="8151600" cy="8808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rgbClr val="000000"/>
              </a:buClr>
              <a:buSzPts val="2900"/>
              <a:buFont typeface="Arial"/>
              <a:buNone/>
              <a:defRPr sz="2900" b="1"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900"/>
              <a:buFont typeface="Arial"/>
              <a:buNone/>
              <a:defRPr sz="2900" b="0" i="0" u="none" strike="noStrike" cap="none">
                <a:solidFill>
                  <a:srgbClr val="000000"/>
                </a:solidFill>
                <a:latin typeface="Arial"/>
                <a:ea typeface="Arial"/>
                <a:cs typeface="Arial"/>
                <a:sym typeface="Arial"/>
              </a:defRPr>
            </a:lvl9pPr>
          </a:lstStyle>
          <a:p>
            <a:endParaRPr/>
          </a:p>
        </p:txBody>
      </p:sp>
      <p:pic>
        <p:nvPicPr>
          <p:cNvPr id="229" name="Google Shape;229;p66" descr="ASU_Horiz_RGB_Digital_MaroonGold.png"/>
          <p:cNvPicPr preferRelativeResize="0"/>
          <p:nvPr/>
        </p:nvPicPr>
        <p:blipFill rotWithShape="1">
          <a:blip r:embed="rId2">
            <a:alphaModFix/>
          </a:blip>
          <a:srcRect/>
          <a:stretch/>
        </p:blipFill>
        <p:spPr>
          <a:xfrm>
            <a:off x="245068" y="207829"/>
            <a:ext cx="3460475" cy="96039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Gold chapter break or bold statement gold">
  <p:cSld name="Gold chapter break or bold statement gold">
    <p:bg>
      <p:bgPr>
        <a:solidFill>
          <a:srgbClr val="FFC627"/>
        </a:solidFill>
        <a:effectLst/>
      </p:bgPr>
    </p:bg>
    <p:spTree>
      <p:nvGrpSpPr>
        <p:cNvPr id="1" name="Shape 230"/>
        <p:cNvGrpSpPr/>
        <p:nvPr/>
      </p:nvGrpSpPr>
      <p:grpSpPr>
        <a:xfrm>
          <a:off x="0" y="0"/>
          <a:ext cx="0" cy="0"/>
          <a:chOff x="0" y="0"/>
          <a:chExt cx="0" cy="0"/>
        </a:xfrm>
      </p:grpSpPr>
      <p:sp>
        <p:nvSpPr>
          <p:cNvPr id="231" name="Google Shape;231;p67"/>
          <p:cNvSpPr txBox="1">
            <a:spLocks noGrp="1"/>
          </p:cNvSpPr>
          <p:nvPr>
            <p:ph type="title"/>
          </p:nvPr>
        </p:nvSpPr>
        <p:spPr>
          <a:xfrm>
            <a:off x="634027" y="1367386"/>
            <a:ext cx="6246300" cy="2732100"/>
          </a:xfrm>
          <a:prstGeom prst="rect">
            <a:avLst/>
          </a:prstGeom>
          <a:noFill/>
          <a:ln>
            <a:noFill/>
          </a:ln>
        </p:spPr>
        <p:txBody>
          <a:bodyPr spcFirstLastPara="1" wrap="square" lIns="71100" tIns="71100" rIns="71100" bIns="71100" anchor="ctr" anchorCtr="0"/>
          <a:lstStyle>
            <a:lvl1pPr marR="0" lvl="0" algn="l" rtl="0">
              <a:lnSpc>
                <a:spcPct val="100000"/>
              </a:lnSpc>
              <a:spcBef>
                <a:spcPts val="0"/>
              </a:spcBef>
              <a:spcAft>
                <a:spcPts val="0"/>
              </a:spcAft>
              <a:buClr>
                <a:schemeClr val="dk1"/>
              </a:buClr>
              <a:buSzPts val="5600"/>
              <a:buFont typeface="Arial"/>
              <a:buNone/>
              <a:defRPr sz="56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6400"/>
              <a:buFont typeface="Arial"/>
              <a:buNone/>
              <a:defRPr sz="6400" b="1">
                <a:solidFill>
                  <a:schemeClr val="dk1"/>
                </a:solidFill>
              </a:defRPr>
            </a:lvl2pPr>
            <a:lvl3pPr lvl="2" rtl="0">
              <a:spcBef>
                <a:spcPts val="0"/>
              </a:spcBef>
              <a:spcAft>
                <a:spcPts val="0"/>
              </a:spcAft>
              <a:buClr>
                <a:schemeClr val="dk1"/>
              </a:buClr>
              <a:buSzPts val="6400"/>
              <a:buFont typeface="Arial"/>
              <a:buNone/>
              <a:defRPr sz="6400" b="1">
                <a:solidFill>
                  <a:schemeClr val="dk1"/>
                </a:solidFill>
              </a:defRPr>
            </a:lvl3pPr>
            <a:lvl4pPr lvl="3" rtl="0">
              <a:spcBef>
                <a:spcPts val="0"/>
              </a:spcBef>
              <a:spcAft>
                <a:spcPts val="0"/>
              </a:spcAft>
              <a:buClr>
                <a:schemeClr val="dk1"/>
              </a:buClr>
              <a:buSzPts val="6400"/>
              <a:buFont typeface="Arial"/>
              <a:buNone/>
              <a:defRPr sz="6400" b="1">
                <a:solidFill>
                  <a:schemeClr val="dk1"/>
                </a:solidFill>
              </a:defRPr>
            </a:lvl4pPr>
            <a:lvl5pPr lvl="4" rtl="0">
              <a:spcBef>
                <a:spcPts val="0"/>
              </a:spcBef>
              <a:spcAft>
                <a:spcPts val="0"/>
              </a:spcAft>
              <a:buClr>
                <a:schemeClr val="dk1"/>
              </a:buClr>
              <a:buSzPts val="6400"/>
              <a:buFont typeface="Arial"/>
              <a:buNone/>
              <a:defRPr sz="6400" b="1">
                <a:solidFill>
                  <a:schemeClr val="dk1"/>
                </a:solidFill>
              </a:defRPr>
            </a:lvl5pPr>
            <a:lvl6pPr lvl="5" rtl="0">
              <a:spcBef>
                <a:spcPts val="0"/>
              </a:spcBef>
              <a:spcAft>
                <a:spcPts val="0"/>
              </a:spcAft>
              <a:buClr>
                <a:schemeClr val="dk1"/>
              </a:buClr>
              <a:buSzPts val="6400"/>
              <a:buFont typeface="Arial"/>
              <a:buNone/>
              <a:defRPr sz="6400" b="1">
                <a:solidFill>
                  <a:schemeClr val="dk1"/>
                </a:solidFill>
              </a:defRPr>
            </a:lvl6pPr>
            <a:lvl7pPr lvl="6" rtl="0">
              <a:spcBef>
                <a:spcPts val="0"/>
              </a:spcBef>
              <a:spcAft>
                <a:spcPts val="0"/>
              </a:spcAft>
              <a:buClr>
                <a:schemeClr val="dk1"/>
              </a:buClr>
              <a:buSzPts val="6400"/>
              <a:buFont typeface="Arial"/>
              <a:buNone/>
              <a:defRPr sz="6400" b="1">
                <a:solidFill>
                  <a:schemeClr val="dk1"/>
                </a:solidFill>
              </a:defRPr>
            </a:lvl7pPr>
            <a:lvl8pPr lvl="7" rtl="0">
              <a:spcBef>
                <a:spcPts val="0"/>
              </a:spcBef>
              <a:spcAft>
                <a:spcPts val="0"/>
              </a:spcAft>
              <a:buClr>
                <a:schemeClr val="dk1"/>
              </a:buClr>
              <a:buSzPts val="6400"/>
              <a:buFont typeface="Arial"/>
              <a:buNone/>
              <a:defRPr sz="6400" b="1">
                <a:solidFill>
                  <a:schemeClr val="dk1"/>
                </a:solidFill>
              </a:defRPr>
            </a:lvl8pPr>
            <a:lvl9pPr lvl="8" rtl="0">
              <a:spcBef>
                <a:spcPts val="0"/>
              </a:spcBef>
              <a:spcAft>
                <a:spcPts val="0"/>
              </a:spcAft>
              <a:buClr>
                <a:schemeClr val="dk1"/>
              </a:buClr>
              <a:buSzPts val="6400"/>
              <a:buFont typeface="Arial"/>
              <a:buNone/>
              <a:defRPr sz="6400" b="1">
                <a:solidFill>
                  <a:schemeClr val="dk1"/>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Gold chapter break or bold statement gold 1">
  <p:cSld name="Gold chapter break or bold statement gold 1">
    <p:bg>
      <p:bgPr>
        <a:solidFill>
          <a:schemeClr val="accent2"/>
        </a:solidFill>
        <a:effectLst/>
      </p:bgPr>
    </p:bg>
    <p:spTree>
      <p:nvGrpSpPr>
        <p:cNvPr id="1" name="Shape 232"/>
        <p:cNvGrpSpPr/>
        <p:nvPr/>
      </p:nvGrpSpPr>
      <p:grpSpPr>
        <a:xfrm>
          <a:off x="0" y="0"/>
          <a:ext cx="0" cy="0"/>
          <a:chOff x="0" y="0"/>
          <a:chExt cx="0" cy="0"/>
        </a:xfrm>
      </p:grpSpPr>
      <p:sp>
        <p:nvSpPr>
          <p:cNvPr id="233" name="Google Shape;233;p68"/>
          <p:cNvSpPr txBox="1">
            <a:spLocks noGrp="1"/>
          </p:cNvSpPr>
          <p:nvPr>
            <p:ph type="title"/>
          </p:nvPr>
        </p:nvSpPr>
        <p:spPr>
          <a:xfrm>
            <a:off x="311701" y="917806"/>
            <a:ext cx="6246300" cy="6363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lt1"/>
              </a:buClr>
              <a:buSzPts val="6400"/>
              <a:buFont typeface="Arial"/>
              <a:buNone/>
              <a:defRPr sz="6400" b="1" i="0" u="none" strike="noStrike" cap="none">
                <a:solidFill>
                  <a:schemeClr val="lt1"/>
                </a:solidFill>
                <a:latin typeface="Arial"/>
                <a:ea typeface="Arial"/>
                <a:cs typeface="Arial"/>
                <a:sym typeface="Arial"/>
              </a:defRPr>
            </a:lvl1pPr>
            <a:lvl2pPr lvl="1" rtl="0">
              <a:spcBef>
                <a:spcPts val="0"/>
              </a:spcBef>
              <a:spcAft>
                <a:spcPts val="0"/>
              </a:spcAft>
              <a:buClr>
                <a:schemeClr val="dk1"/>
              </a:buClr>
              <a:buSzPts val="6400"/>
              <a:buFont typeface="Arial"/>
              <a:buNone/>
              <a:defRPr sz="6400" b="1">
                <a:solidFill>
                  <a:schemeClr val="dk1"/>
                </a:solidFill>
              </a:defRPr>
            </a:lvl2pPr>
            <a:lvl3pPr lvl="2" rtl="0">
              <a:spcBef>
                <a:spcPts val="0"/>
              </a:spcBef>
              <a:spcAft>
                <a:spcPts val="0"/>
              </a:spcAft>
              <a:buClr>
                <a:schemeClr val="dk1"/>
              </a:buClr>
              <a:buSzPts val="6400"/>
              <a:buFont typeface="Arial"/>
              <a:buNone/>
              <a:defRPr sz="6400" b="1">
                <a:solidFill>
                  <a:schemeClr val="dk1"/>
                </a:solidFill>
              </a:defRPr>
            </a:lvl3pPr>
            <a:lvl4pPr lvl="3" rtl="0">
              <a:spcBef>
                <a:spcPts val="0"/>
              </a:spcBef>
              <a:spcAft>
                <a:spcPts val="0"/>
              </a:spcAft>
              <a:buClr>
                <a:schemeClr val="dk1"/>
              </a:buClr>
              <a:buSzPts val="6400"/>
              <a:buFont typeface="Arial"/>
              <a:buNone/>
              <a:defRPr sz="6400" b="1">
                <a:solidFill>
                  <a:schemeClr val="dk1"/>
                </a:solidFill>
              </a:defRPr>
            </a:lvl4pPr>
            <a:lvl5pPr lvl="4" rtl="0">
              <a:spcBef>
                <a:spcPts val="0"/>
              </a:spcBef>
              <a:spcAft>
                <a:spcPts val="0"/>
              </a:spcAft>
              <a:buClr>
                <a:schemeClr val="dk1"/>
              </a:buClr>
              <a:buSzPts val="6400"/>
              <a:buFont typeface="Arial"/>
              <a:buNone/>
              <a:defRPr sz="6400" b="1">
                <a:solidFill>
                  <a:schemeClr val="dk1"/>
                </a:solidFill>
              </a:defRPr>
            </a:lvl5pPr>
            <a:lvl6pPr lvl="5" rtl="0">
              <a:spcBef>
                <a:spcPts val="0"/>
              </a:spcBef>
              <a:spcAft>
                <a:spcPts val="0"/>
              </a:spcAft>
              <a:buClr>
                <a:schemeClr val="dk1"/>
              </a:buClr>
              <a:buSzPts val="6400"/>
              <a:buFont typeface="Arial"/>
              <a:buNone/>
              <a:defRPr sz="6400" b="1">
                <a:solidFill>
                  <a:schemeClr val="dk1"/>
                </a:solidFill>
              </a:defRPr>
            </a:lvl6pPr>
            <a:lvl7pPr lvl="6" rtl="0">
              <a:spcBef>
                <a:spcPts val="0"/>
              </a:spcBef>
              <a:spcAft>
                <a:spcPts val="0"/>
              </a:spcAft>
              <a:buClr>
                <a:schemeClr val="dk1"/>
              </a:buClr>
              <a:buSzPts val="6400"/>
              <a:buFont typeface="Arial"/>
              <a:buNone/>
              <a:defRPr sz="6400" b="1">
                <a:solidFill>
                  <a:schemeClr val="dk1"/>
                </a:solidFill>
              </a:defRPr>
            </a:lvl7pPr>
            <a:lvl8pPr lvl="7" rtl="0">
              <a:spcBef>
                <a:spcPts val="0"/>
              </a:spcBef>
              <a:spcAft>
                <a:spcPts val="0"/>
              </a:spcAft>
              <a:buClr>
                <a:schemeClr val="dk1"/>
              </a:buClr>
              <a:buSzPts val="6400"/>
              <a:buFont typeface="Arial"/>
              <a:buNone/>
              <a:defRPr sz="6400" b="1">
                <a:solidFill>
                  <a:schemeClr val="dk1"/>
                </a:solidFill>
              </a:defRPr>
            </a:lvl8pPr>
            <a:lvl9pPr lvl="8" rtl="0">
              <a:spcBef>
                <a:spcPts val="0"/>
              </a:spcBef>
              <a:spcAft>
                <a:spcPts val="0"/>
              </a:spcAft>
              <a:buClr>
                <a:schemeClr val="dk1"/>
              </a:buClr>
              <a:buSzPts val="6400"/>
              <a:buFont typeface="Arial"/>
              <a:buNone/>
              <a:defRPr sz="6400" b="1">
                <a:solidFill>
                  <a:schemeClr val="dk1"/>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hapter break agenda">
  <p:cSld name="Chapter break agenda">
    <p:bg>
      <p:bgPr>
        <a:solidFill>
          <a:srgbClr val="000000"/>
        </a:solidFill>
        <a:effectLst/>
      </p:bgPr>
    </p:bg>
    <p:spTree>
      <p:nvGrpSpPr>
        <p:cNvPr id="1" name="Shape 234"/>
        <p:cNvGrpSpPr/>
        <p:nvPr/>
      </p:nvGrpSpPr>
      <p:grpSpPr>
        <a:xfrm>
          <a:off x="0" y="0"/>
          <a:ext cx="0" cy="0"/>
          <a:chOff x="0" y="0"/>
          <a:chExt cx="0" cy="0"/>
        </a:xfrm>
      </p:grpSpPr>
      <p:sp>
        <p:nvSpPr>
          <p:cNvPr id="235" name="Google Shape;235;p69"/>
          <p:cNvSpPr txBox="1">
            <a:spLocks noGrp="1"/>
          </p:cNvSpPr>
          <p:nvPr>
            <p:ph type="title"/>
          </p:nvPr>
        </p:nvSpPr>
        <p:spPr>
          <a:xfrm>
            <a:off x="464101" y="2272472"/>
            <a:ext cx="2787600" cy="636300"/>
          </a:xfrm>
          <a:prstGeom prst="rect">
            <a:avLst/>
          </a:prstGeom>
          <a:noFill/>
          <a:ln>
            <a:noFill/>
          </a:ln>
        </p:spPr>
        <p:txBody>
          <a:bodyPr spcFirstLastPara="1" wrap="square" lIns="71100" tIns="71100" rIns="71100" bIns="71100" anchor="ctr" anchorCtr="0"/>
          <a:lstStyle>
            <a:lvl1pPr marR="0" lvl="0" algn="r" rtl="0">
              <a:lnSpc>
                <a:spcPct val="100000"/>
              </a:lnSpc>
              <a:spcBef>
                <a:spcPts val="0"/>
              </a:spcBef>
              <a:spcAft>
                <a:spcPts val="0"/>
              </a:spcAft>
              <a:buClr>
                <a:srgbClr val="FFFFFF"/>
              </a:buClr>
              <a:buSzPts val="5000"/>
              <a:buFont typeface="Arial"/>
              <a:buNone/>
              <a:defRPr sz="5000" b="1" i="0" u="none" strike="noStrike" cap="none">
                <a:solidFill>
                  <a:srgbClr val="FFFFFF"/>
                </a:solidFill>
                <a:latin typeface="Arial"/>
                <a:ea typeface="Arial"/>
                <a:cs typeface="Arial"/>
                <a:sym typeface="Arial"/>
              </a:defRPr>
            </a:lvl1pPr>
            <a:lvl2pPr lvl="1" algn="r" rtl="0">
              <a:spcBef>
                <a:spcPts val="0"/>
              </a:spcBef>
              <a:spcAft>
                <a:spcPts val="0"/>
              </a:spcAft>
              <a:buClr>
                <a:srgbClr val="FFFFFF"/>
              </a:buClr>
              <a:buSzPts val="5000"/>
              <a:buFont typeface="Arial"/>
              <a:buNone/>
              <a:defRPr sz="5000" b="1">
                <a:solidFill>
                  <a:srgbClr val="FFFFFF"/>
                </a:solidFill>
              </a:defRPr>
            </a:lvl2pPr>
            <a:lvl3pPr lvl="2" algn="r" rtl="0">
              <a:spcBef>
                <a:spcPts val="0"/>
              </a:spcBef>
              <a:spcAft>
                <a:spcPts val="0"/>
              </a:spcAft>
              <a:buClr>
                <a:srgbClr val="FFFFFF"/>
              </a:buClr>
              <a:buSzPts val="5000"/>
              <a:buFont typeface="Arial"/>
              <a:buNone/>
              <a:defRPr sz="5000" b="1">
                <a:solidFill>
                  <a:srgbClr val="FFFFFF"/>
                </a:solidFill>
              </a:defRPr>
            </a:lvl3pPr>
            <a:lvl4pPr lvl="3" algn="r" rtl="0">
              <a:spcBef>
                <a:spcPts val="0"/>
              </a:spcBef>
              <a:spcAft>
                <a:spcPts val="0"/>
              </a:spcAft>
              <a:buClr>
                <a:srgbClr val="FFFFFF"/>
              </a:buClr>
              <a:buSzPts val="5000"/>
              <a:buFont typeface="Arial"/>
              <a:buNone/>
              <a:defRPr sz="5000" b="1">
                <a:solidFill>
                  <a:srgbClr val="FFFFFF"/>
                </a:solidFill>
              </a:defRPr>
            </a:lvl4pPr>
            <a:lvl5pPr lvl="4" algn="r" rtl="0">
              <a:spcBef>
                <a:spcPts val="0"/>
              </a:spcBef>
              <a:spcAft>
                <a:spcPts val="0"/>
              </a:spcAft>
              <a:buClr>
                <a:srgbClr val="FFFFFF"/>
              </a:buClr>
              <a:buSzPts val="5000"/>
              <a:buFont typeface="Arial"/>
              <a:buNone/>
              <a:defRPr sz="5000" b="1">
                <a:solidFill>
                  <a:srgbClr val="FFFFFF"/>
                </a:solidFill>
              </a:defRPr>
            </a:lvl5pPr>
            <a:lvl6pPr lvl="5" algn="r" rtl="0">
              <a:spcBef>
                <a:spcPts val="0"/>
              </a:spcBef>
              <a:spcAft>
                <a:spcPts val="0"/>
              </a:spcAft>
              <a:buClr>
                <a:srgbClr val="FFFFFF"/>
              </a:buClr>
              <a:buSzPts val="5000"/>
              <a:buFont typeface="Arial"/>
              <a:buNone/>
              <a:defRPr sz="5000" b="1">
                <a:solidFill>
                  <a:srgbClr val="FFFFFF"/>
                </a:solidFill>
              </a:defRPr>
            </a:lvl6pPr>
            <a:lvl7pPr lvl="6" algn="r" rtl="0">
              <a:spcBef>
                <a:spcPts val="0"/>
              </a:spcBef>
              <a:spcAft>
                <a:spcPts val="0"/>
              </a:spcAft>
              <a:buClr>
                <a:srgbClr val="FFFFFF"/>
              </a:buClr>
              <a:buSzPts val="5000"/>
              <a:buFont typeface="Arial"/>
              <a:buNone/>
              <a:defRPr sz="5000" b="1">
                <a:solidFill>
                  <a:srgbClr val="FFFFFF"/>
                </a:solidFill>
              </a:defRPr>
            </a:lvl7pPr>
            <a:lvl8pPr lvl="7" algn="r" rtl="0">
              <a:spcBef>
                <a:spcPts val="0"/>
              </a:spcBef>
              <a:spcAft>
                <a:spcPts val="0"/>
              </a:spcAft>
              <a:buClr>
                <a:srgbClr val="FFFFFF"/>
              </a:buClr>
              <a:buSzPts val="5000"/>
              <a:buFont typeface="Arial"/>
              <a:buNone/>
              <a:defRPr sz="5000" b="1">
                <a:solidFill>
                  <a:srgbClr val="FFFFFF"/>
                </a:solidFill>
              </a:defRPr>
            </a:lvl8pPr>
            <a:lvl9pPr lvl="8" algn="r" rtl="0">
              <a:spcBef>
                <a:spcPts val="0"/>
              </a:spcBef>
              <a:spcAft>
                <a:spcPts val="0"/>
              </a:spcAft>
              <a:buClr>
                <a:srgbClr val="FFFFFF"/>
              </a:buClr>
              <a:buSzPts val="5000"/>
              <a:buFont typeface="Arial"/>
              <a:buNone/>
              <a:defRPr sz="5000" b="1">
                <a:solidFill>
                  <a:srgbClr val="FFFFFF"/>
                </a:solidFill>
              </a:defRPr>
            </a:lvl9pPr>
          </a:lstStyle>
          <a:p>
            <a:endParaRPr/>
          </a:p>
        </p:txBody>
      </p:sp>
      <p:sp>
        <p:nvSpPr>
          <p:cNvPr id="236" name="Google Shape;236;p69"/>
          <p:cNvSpPr txBox="1"/>
          <p:nvPr/>
        </p:nvSpPr>
        <p:spPr>
          <a:xfrm>
            <a:off x="3664989" y="412886"/>
            <a:ext cx="1057200" cy="3924000"/>
          </a:xfrm>
          <a:prstGeom prst="rect">
            <a:avLst/>
          </a:prstGeom>
          <a:noFill/>
          <a:ln>
            <a:noFill/>
          </a:ln>
        </p:spPr>
        <p:txBody>
          <a:bodyPr spcFirstLastPara="1" wrap="square" lIns="71100" tIns="35550" rIns="71100" bIns="35550" anchor="t" anchorCtr="0">
            <a:noAutofit/>
          </a:bodyPr>
          <a:lstStyle/>
          <a:p>
            <a:pPr marL="0" marR="0" lvl="0" indent="0" algn="l" rtl="0">
              <a:lnSpc>
                <a:spcPct val="100000"/>
              </a:lnSpc>
              <a:spcBef>
                <a:spcPts val="0"/>
              </a:spcBef>
              <a:spcAft>
                <a:spcPts val="0"/>
              </a:spcAft>
              <a:buClr>
                <a:schemeClr val="accent1"/>
              </a:buClr>
              <a:buSzPts val="5800"/>
              <a:buFont typeface="Arial"/>
              <a:buNone/>
            </a:pPr>
            <a:r>
              <a:rPr lang="en-US" sz="23300" b="0" i="0" u="none" strike="noStrike" cap="none">
                <a:solidFill>
                  <a:schemeClr val="accent1"/>
                </a:solidFill>
                <a:latin typeface="Arial"/>
                <a:ea typeface="Arial"/>
                <a:cs typeface="Arial"/>
                <a:sym typeface="Arial"/>
              </a:rPr>
              <a:t>{</a:t>
            </a:r>
            <a:endParaRPr sz="1100"/>
          </a:p>
        </p:txBody>
      </p:sp>
      <p:sp>
        <p:nvSpPr>
          <p:cNvPr id="237" name="Google Shape;237;p69"/>
          <p:cNvSpPr txBox="1">
            <a:spLocks noGrp="1"/>
          </p:cNvSpPr>
          <p:nvPr>
            <p:ph type="subTitle" idx="1"/>
          </p:nvPr>
        </p:nvSpPr>
        <p:spPr>
          <a:xfrm>
            <a:off x="4925926" y="1155444"/>
            <a:ext cx="3589500" cy="3062100"/>
          </a:xfrm>
          <a:prstGeom prst="rect">
            <a:avLst/>
          </a:prstGeom>
          <a:noFill/>
          <a:ln>
            <a:noFill/>
          </a:ln>
        </p:spPr>
        <p:txBody>
          <a:bodyPr spcFirstLastPara="1" wrap="square" lIns="71100" tIns="71100" rIns="71100" bIns="71100" anchor="ctr" anchorCtr="0"/>
          <a:lstStyle>
            <a:lvl1pPr marR="0" lvl="0" algn="l" rtl="0">
              <a:lnSpc>
                <a:spcPct val="115000"/>
              </a:lnSpc>
              <a:spcBef>
                <a:spcPts val="0"/>
              </a:spcBef>
              <a:spcAft>
                <a:spcPts val="0"/>
              </a:spcAft>
              <a:buClr>
                <a:srgbClr val="000000"/>
              </a:buClr>
              <a:buSzPts val="1900"/>
              <a:buFont typeface="Arial"/>
              <a:buNone/>
              <a:defRPr sz="1900" b="1" i="0" u="none" strike="noStrike" cap="none">
                <a:solidFill>
                  <a:srgbClr val="FFFFFF"/>
                </a:solidFill>
                <a:latin typeface="Arial"/>
                <a:ea typeface="Arial"/>
                <a:cs typeface="Arial"/>
                <a:sym typeface="Arial"/>
              </a:defRPr>
            </a:lvl1pPr>
            <a:lvl2pPr marR="0" lvl="1" algn="l" rtl="0">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2pPr>
            <a:lvl3pPr marR="0" lvl="2" algn="l" rtl="0">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3pPr>
            <a:lvl4pPr marR="0" lvl="3" algn="l" rtl="0">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4pPr>
            <a:lvl5pPr marR="0" lvl="4" algn="l" rtl="0">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5pPr>
            <a:lvl6pPr marR="0" lvl="5" algn="l" rtl="0">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6pPr>
            <a:lvl7pPr marR="0" lvl="6" algn="l" rtl="0">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7pPr>
            <a:lvl8pPr marR="0" lvl="7" algn="l" rtl="0">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8pPr>
            <a:lvl9pPr marR="0" lvl="8" algn="l" rtl="0">
              <a:lnSpc>
                <a:spcPct val="115000"/>
              </a:lnSpc>
              <a:spcBef>
                <a:spcPts val="1700"/>
              </a:spcBef>
              <a:spcAft>
                <a:spcPts val="1700"/>
              </a:spcAft>
              <a:buClr>
                <a:srgbClr val="000000"/>
              </a:buClr>
              <a:buSzPts val="1500"/>
              <a:buFont typeface="Arial"/>
              <a:buNone/>
              <a:defRPr sz="1500" b="1"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hapter break maroon bar">
  <p:cSld name="Chapter break maroon bar">
    <p:spTree>
      <p:nvGrpSpPr>
        <p:cNvPr id="1" name="Shape 238"/>
        <p:cNvGrpSpPr/>
        <p:nvPr/>
      </p:nvGrpSpPr>
      <p:grpSpPr>
        <a:xfrm>
          <a:off x="0" y="0"/>
          <a:ext cx="0" cy="0"/>
          <a:chOff x="0" y="0"/>
          <a:chExt cx="0" cy="0"/>
        </a:xfrm>
      </p:grpSpPr>
      <p:sp>
        <p:nvSpPr>
          <p:cNvPr id="239" name="Google Shape;239;p70"/>
          <p:cNvSpPr/>
          <p:nvPr/>
        </p:nvSpPr>
        <p:spPr>
          <a:xfrm>
            <a:off x="0" y="1460500"/>
            <a:ext cx="9144000" cy="1714800"/>
          </a:xfrm>
          <a:prstGeom prst="rect">
            <a:avLst/>
          </a:prstGeom>
          <a:solidFill>
            <a:schemeClr val="accent2"/>
          </a:solidFill>
          <a:ln>
            <a:noFill/>
          </a:ln>
        </p:spPr>
        <p:txBody>
          <a:bodyPr spcFirstLastPara="1" wrap="square" lIns="126400" tIns="63175" rIns="126400" bIns="63175" anchor="ctr" anchorCtr="0">
            <a:noAutofit/>
          </a:bodyPr>
          <a:lstStyle/>
          <a:p>
            <a:pPr marL="0" marR="0" lvl="0" indent="0" algn="ctr" rtl="0">
              <a:lnSpc>
                <a:spcPct val="100000"/>
              </a:lnSpc>
              <a:spcBef>
                <a:spcPts val="0"/>
              </a:spcBef>
              <a:spcAft>
                <a:spcPts val="0"/>
              </a:spcAft>
              <a:buClr>
                <a:srgbClr val="000000"/>
              </a:buClr>
              <a:buSzPts val="3800"/>
              <a:buFont typeface="Arial"/>
              <a:buNone/>
            </a:pPr>
            <a:endParaRPr sz="3800" b="1" i="0" u="none" strike="noStrike" cap="none">
              <a:solidFill>
                <a:schemeClr val="dk2"/>
              </a:solidFill>
              <a:latin typeface="Arial"/>
              <a:ea typeface="Arial"/>
              <a:cs typeface="Arial"/>
              <a:sym typeface="Arial"/>
            </a:endParaRPr>
          </a:p>
        </p:txBody>
      </p:sp>
      <p:sp>
        <p:nvSpPr>
          <p:cNvPr id="240" name="Google Shape;240;p70"/>
          <p:cNvSpPr txBox="1">
            <a:spLocks noGrp="1"/>
          </p:cNvSpPr>
          <p:nvPr>
            <p:ph type="title"/>
          </p:nvPr>
        </p:nvSpPr>
        <p:spPr>
          <a:xfrm>
            <a:off x="381838" y="1778001"/>
            <a:ext cx="8112900" cy="1134900"/>
          </a:xfrm>
          <a:prstGeom prst="rect">
            <a:avLst/>
          </a:prstGeom>
          <a:noFill/>
          <a:ln>
            <a:noFill/>
          </a:ln>
        </p:spPr>
        <p:txBody>
          <a:bodyPr spcFirstLastPara="1" wrap="square" lIns="71100" tIns="71100" rIns="71100" bIns="71100" anchor="ctr" anchorCtr="0"/>
          <a:lstStyle>
            <a:lvl1pPr marR="0" lvl="0" algn="l" rtl="0">
              <a:lnSpc>
                <a:spcPct val="100000"/>
              </a:lnSpc>
              <a:spcBef>
                <a:spcPts val="0"/>
              </a:spcBef>
              <a:spcAft>
                <a:spcPts val="0"/>
              </a:spcAft>
              <a:buClr>
                <a:schemeClr val="dk1"/>
              </a:buClr>
              <a:buSzPts val="5000"/>
              <a:buFont typeface="Arial"/>
              <a:buNone/>
              <a:defRPr sz="5000" b="1" i="0" u="none" strike="noStrike" cap="none">
                <a:solidFill>
                  <a:schemeClr val="lt1"/>
                </a:solidFill>
                <a:latin typeface="Arial"/>
                <a:ea typeface="Arial"/>
                <a:cs typeface="Arial"/>
                <a:sym typeface="Arial"/>
              </a:defRPr>
            </a:lvl1pPr>
            <a:lvl2pPr marR="0" lvl="1" algn="l" rtl="0">
              <a:spcBef>
                <a:spcPts val="0"/>
              </a:spcBef>
              <a:spcAft>
                <a:spcPts val="0"/>
              </a:spcAft>
              <a:buClr>
                <a:schemeClr val="dk1"/>
              </a:buClr>
              <a:buSzPts val="2500"/>
              <a:buFont typeface="Arial"/>
              <a:buNone/>
              <a:defRPr sz="2500" b="1">
                <a:solidFill>
                  <a:schemeClr val="dk1"/>
                </a:solidFill>
              </a:defRPr>
            </a:lvl2pPr>
            <a:lvl3pPr marR="0" lvl="2" algn="l" rtl="0">
              <a:spcBef>
                <a:spcPts val="0"/>
              </a:spcBef>
              <a:spcAft>
                <a:spcPts val="0"/>
              </a:spcAft>
              <a:buClr>
                <a:schemeClr val="dk1"/>
              </a:buClr>
              <a:buSzPts val="2500"/>
              <a:buFont typeface="Arial"/>
              <a:buNone/>
              <a:defRPr sz="2500" b="1">
                <a:solidFill>
                  <a:schemeClr val="dk1"/>
                </a:solidFill>
              </a:defRPr>
            </a:lvl3pPr>
            <a:lvl4pPr marR="0" lvl="3" algn="l" rtl="0">
              <a:spcBef>
                <a:spcPts val="0"/>
              </a:spcBef>
              <a:spcAft>
                <a:spcPts val="0"/>
              </a:spcAft>
              <a:buClr>
                <a:schemeClr val="dk1"/>
              </a:buClr>
              <a:buSzPts val="2500"/>
              <a:buFont typeface="Arial"/>
              <a:buNone/>
              <a:defRPr sz="2500" b="1">
                <a:solidFill>
                  <a:schemeClr val="dk1"/>
                </a:solidFill>
              </a:defRPr>
            </a:lvl4pPr>
            <a:lvl5pPr marR="0" lvl="4" algn="l" rtl="0">
              <a:spcBef>
                <a:spcPts val="0"/>
              </a:spcBef>
              <a:spcAft>
                <a:spcPts val="0"/>
              </a:spcAft>
              <a:buClr>
                <a:schemeClr val="dk1"/>
              </a:buClr>
              <a:buSzPts val="2500"/>
              <a:buFont typeface="Arial"/>
              <a:buNone/>
              <a:defRPr sz="2500" b="1">
                <a:solidFill>
                  <a:schemeClr val="dk1"/>
                </a:solidFill>
              </a:defRPr>
            </a:lvl5pPr>
            <a:lvl6pPr marR="0" lvl="5" algn="l" rtl="0">
              <a:spcBef>
                <a:spcPts val="0"/>
              </a:spcBef>
              <a:spcAft>
                <a:spcPts val="0"/>
              </a:spcAft>
              <a:buClr>
                <a:schemeClr val="dk1"/>
              </a:buClr>
              <a:buSzPts val="2500"/>
              <a:buFont typeface="Arial"/>
              <a:buNone/>
              <a:defRPr sz="2500" b="1">
                <a:solidFill>
                  <a:schemeClr val="dk1"/>
                </a:solidFill>
              </a:defRPr>
            </a:lvl6pPr>
            <a:lvl7pPr marR="0" lvl="6" algn="l" rtl="0">
              <a:spcBef>
                <a:spcPts val="0"/>
              </a:spcBef>
              <a:spcAft>
                <a:spcPts val="0"/>
              </a:spcAft>
              <a:buClr>
                <a:schemeClr val="dk1"/>
              </a:buClr>
              <a:buSzPts val="2500"/>
              <a:buFont typeface="Arial"/>
              <a:buNone/>
              <a:defRPr sz="2500" b="1">
                <a:solidFill>
                  <a:schemeClr val="dk1"/>
                </a:solidFill>
              </a:defRPr>
            </a:lvl7pPr>
            <a:lvl8pPr marR="0" lvl="7" algn="l" rtl="0">
              <a:spcBef>
                <a:spcPts val="0"/>
              </a:spcBef>
              <a:spcAft>
                <a:spcPts val="0"/>
              </a:spcAft>
              <a:buClr>
                <a:schemeClr val="dk1"/>
              </a:buClr>
              <a:buSzPts val="2500"/>
              <a:buFont typeface="Arial"/>
              <a:buNone/>
              <a:defRPr sz="2500" b="1">
                <a:solidFill>
                  <a:schemeClr val="dk1"/>
                </a:solidFill>
              </a:defRPr>
            </a:lvl8pPr>
            <a:lvl9pPr marR="0" lvl="8" algn="l" rtl="0">
              <a:spcBef>
                <a:spcPts val="0"/>
              </a:spcBef>
              <a:spcAft>
                <a:spcPts val="0"/>
              </a:spcAft>
              <a:buClr>
                <a:schemeClr val="dk1"/>
              </a:buClr>
              <a:buSzPts val="2500"/>
              <a:buFont typeface="Arial"/>
              <a:buNone/>
              <a:defRPr sz="2500" b="1">
                <a:solidFill>
                  <a:schemeClr val="dk1"/>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Headline with 3 column 1">
  <p:cSld name="Headline with 3 column 1">
    <p:spTree>
      <p:nvGrpSpPr>
        <p:cNvPr id="1" name="Shape 241"/>
        <p:cNvGrpSpPr/>
        <p:nvPr/>
      </p:nvGrpSpPr>
      <p:grpSpPr>
        <a:xfrm>
          <a:off x="0" y="0"/>
          <a:ext cx="0" cy="0"/>
          <a:chOff x="0" y="0"/>
          <a:chExt cx="0" cy="0"/>
        </a:xfrm>
      </p:grpSpPr>
      <p:sp>
        <p:nvSpPr>
          <p:cNvPr id="242" name="Google Shape;242;p71"/>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dk1"/>
              </a:buClr>
              <a:buSzPts val="2900"/>
              <a:buFont typeface="Arial"/>
              <a:buNone/>
              <a:defRPr sz="29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2900"/>
              <a:buFont typeface="Arial"/>
              <a:buNone/>
              <a:defRPr sz="2900" b="1">
                <a:solidFill>
                  <a:schemeClr val="dk1"/>
                </a:solidFill>
              </a:defRPr>
            </a:lvl2pPr>
            <a:lvl3pPr lvl="2" rtl="0">
              <a:spcBef>
                <a:spcPts val="0"/>
              </a:spcBef>
              <a:spcAft>
                <a:spcPts val="0"/>
              </a:spcAft>
              <a:buClr>
                <a:schemeClr val="dk1"/>
              </a:buClr>
              <a:buSzPts val="2900"/>
              <a:buFont typeface="Arial"/>
              <a:buNone/>
              <a:defRPr sz="2900" b="1">
                <a:solidFill>
                  <a:schemeClr val="dk1"/>
                </a:solidFill>
              </a:defRPr>
            </a:lvl3pPr>
            <a:lvl4pPr lvl="3" rtl="0">
              <a:spcBef>
                <a:spcPts val="0"/>
              </a:spcBef>
              <a:spcAft>
                <a:spcPts val="0"/>
              </a:spcAft>
              <a:buClr>
                <a:schemeClr val="dk1"/>
              </a:buClr>
              <a:buSzPts val="2900"/>
              <a:buFont typeface="Arial"/>
              <a:buNone/>
              <a:defRPr sz="2900" b="1">
                <a:solidFill>
                  <a:schemeClr val="dk1"/>
                </a:solidFill>
              </a:defRPr>
            </a:lvl4pPr>
            <a:lvl5pPr lvl="4" rtl="0">
              <a:spcBef>
                <a:spcPts val="0"/>
              </a:spcBef>
              <a:spcAft>
                <a:spcPts val="0"/>
              </a:spcAft>
              <a:buClr>
                <a:schemeClr val="dk1"/>
              </a:buClr>
              <a:buSzPts val="2900"/>
              <a:buFont typeface="Arial"/>
              <a:buNone/>
              <a:defRPr sz="2900" b="1">
                <a:solidFill>
                  <a:schemeClr val="dk1"/>
                </a:solidFill>
              </a:defRPr>
            </a:lvl5pPr>
            <a:lvl6pPr lvl="5" rtl="0">
              <a:spcBef>
                <a:spcPts val="0"/>
              </a:spcBef>
              <a:spcAft>
                <a:spcPts val="0"/>
              </a:spcAft>
              <a:buClr>
                <a:schemeClr val="dk1"/>
              </a:buClr>
              <a:buSzPts val="2900"/>
              <a:buFont typeface="Arial"/>
              <a:buNone/>
              <a:defRPr sz="2900" b="1">
                <a:solidFill>
                  <a:schemeClr val="dk1"/>
                </a:solidFill>
              </a:defRPr>
            </a:lvl6pPr>
            <a:lvl7pPr lvl="6" rtl="0">
              <a:spcBef>
                <a:spcPts val="0"/>
              </a:spcBef>
              <a:spcAft>
                <a:spcPts val="0"/>
              </a:spcAft>
              <a:buClr>
                <a:schemeClr val="dk1"/>
              </a:buClr>
              <a:buSzPts val="2900"/>
              <a:buFont typeface="Arial"/>
              <a:buNone/>
              <a:defRPr sz="2900" b="1">
                <a:solidFill>
                  <a:schemeClr val="dk1"/>
                </a:solidFill>
              </a:defRPr>
            </a:lvl7pPr>
            <a:lvl8pPr lvl="7" rtl="0">
              <a:spcBef>
                <a:spcPts val="0"/>
              </a:spcBef>
              <a:spcAft>
                <a:spcPts val="0"/>
              </a:spcAft>
              <a:buClr>
                <a:schemeClr val="dk1"/>
              </a:buClr>
              <a:buSzPts val="2900"/>
              <a:buFont typeface="Arial"/>
              <a:buNone/>
              <a:defRPr sz="2900" b="1">
                <a:solidFill>
                  <a:schemeClr val="dk1"/>
                </a:solidFill>
              </a:defRPr>
            </a:lvl8pPr>
            <a:lvl9pPr lvl="8" rtl="0">
              <a:spcBef>
                <a:spcPts val="0"/>
              </a:spcBef>
              <a:spcAft>
                <a:spcPts val="0"/>
              </a:spcAft>
              <a:buClr>
                <a:schemeClr val="dk1"/>
              </a:buClr>
              <a:buSzPts val="2900"/>
              <a:buFont typeface="Arial"/>
              <a:buNone/>
              <a:defRPr sz="2900" b="1">
                <a:solidFill>
                  <a:schemeClr val="dk1"/>
                </a:solidFill>
              </a:defRPr>
            </a:lvl9pPr>
          </a:lstStyle>
          <a:p>
            <a:endParaRPr/>
          </a:p>
        </p:txBody>
      </p:sp>
      <p:sp>
        <p:nvSpPr>
          <p:cNvPr id="243" name="Google Shape;243;p71"/>
          <p:cNvSpPr txBox="1">
            <a:spLocks noGrp="1"/>
          </p:cNvSpPr>
          <p:nvPr>
            <p:ph type="body" idx="1"/>
          </p:nvPr>
        </p:nvSpPr>
        <p:spPr>
          <a:xfrm>
            <a:off x="6215501" y="1292251"/>
            <a:ext cx="2403600" cy="3557400"/>
          </a:xfrm>
          <a:prstGeom prst="rect">
            <a:avLst/>
          </a:prstGeom>
          <a:noFill/>
          <a:ln>
            <a:noFill/>
          </a:ln>
        </p:spPr>
        <p:txBody>
          <a:bodyPr spcFirstLastPara="1" wrap="square" lIns="71100" tIns="71100" rIns="71100" bIns="71100" anchor="t" anchorCtr="0"/>
          <a:lstStyle>
            <a:lvl1pPr marL="457200" marR="0" lvl="0" indent="-228600" algn="l" rtl="0">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244" name="Google Shape;244;p71"/>
          <p:cNvSpPr txBox="1">
            <a:spLocks noGrp="1"/>
          </p:cNvSpPr>
          <p:nvPr>
            <p:ph type="body" idx="2"/>
          </p:nvPr>
        </p:nvSpPr>
        <p:spPr>
          <a:xfrm>
            <a:off x="3274550" y="1316295"/>
            <a:ext cx="2403600" cy="3557400"/>
          </a:xfrm>
          <a:prstGeom prst="rect">
            <a:avLst/>
          </a:prstGeom>
          <a:noFill/>
          <a:ln>
            <a:noFill/>
          </a:ln>
        </p:spPr>
        <p:txBody>
          <a:bodyPr spcFirstLastPara="1" wrap="square" lIns="71100" tIns="71100" rIns="71100" bIns="71100" anchor="t" anchorCtr="0"/>
          <a:lstStyle>
            <a:lvl1pPr marL="457200" marR="0" lvl="0" indent="-228600" algn="l" rtl="0">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245" name="Google Shape;245;p71"/>
          <p:cNvSpPr txBox="1">
            <a:spLocks noGrp="1"/>
          </p:cNvSpPr>
          <p:nvPr>
            <p:ph type="body" idx="3"/>
          </p:nvPr>
        </p:nvSpPr>
        <p:spPr>
          <a:xfrm>
            <a:off x="405376" y="1338695"/>
            <a:ext cx="2403600" cy="3557400"/>
          </a:xfrm>
          <a:prstGeom prst="rect">
            <a:avLst/>
          </a:prstGeom>
          <a:noFill/>
          <a:ln>
            <a:noFill/>
          </a:ln>
        </p:spPr>
        <p:txBody>
          <a:bodyPr spcFirstLastPara="1" wrap="square" lIns="71100" tIns="71100" rIns="71100" bIns="71100" anchor="t" anchorCtr="0"/>
          <a:lstStyle>
            <a:lvl1pPr marL="457200" marR="0" lvl="0" indent="-228600" algn="l" rtl="0">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Headline with text 1">
  <p:cSld name="Headline with text 1">
    <p:spTree>
      <p:nvGrpSpPr>
        <p:cNvPr id="1" name="Shape 246"/>
        <p:cNvGrpSpPr/>
        <p:nvPr/>
      </p:nvGrpSpPr>
      <p:grpSpPr>
        <a:xfrm>
          <a:off x="0" y="0"/>
          <a:ext cx="0" cy="0"/>
          <a:chOff x="0" y="0"/>
          <a:chExt cx="0" cy="0"/>
        </a:xfrm>
      </p:grpSpPr>
      <p:sp>
        <p:nvSpPr>
          <p:cNvPr id="247" name="Google Shape;247;p72"/>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dk1"/>
              </a:buClr>
              <a:buSzPts val="2900"/>
              <a:buFont typeface="Arial"/>
              <a:buNone/>
              <a:defRPr sz="29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2900"/>
              <a:buFont typeface="Arial"/>
              <a:buNone/>
              <a:defRPr sz="2900" b="1">
                <a:solidFill>
                  <a:schemeClr val="dk1"/>
                </a:solidFill>
              </a:defRPr>
            </a:lvl2pPr>
            <a:lvl3pPr lvl="2" rtl="0">
              <a:spcBef>
                <a:spcPts val="0"/>
              </a:spcBef>
              <a:spcAft>
                <a:spcPts val="0"/>
              </a:spcAft>
              <a:buClr>
                <a:schemeClr val="dk1"/>
              </a:buClr>
              <a:buSzPts val="2900"/>
              <a:buFont typeface="Arial"/>
              <a:buNone/>
              <a:defRPr sz="2900" b="1">
                <a:solidFill>
                  <a:schemeClr val="dk1"/>
                </a:solidFill>
              </a:defRPr>
            </a:lvl3pPr>
            <a:lvl4pPr lvl="3" rtl="0">
              <a:spcBef>
                <a:spcPts val="0"/>
              </a:spcBef>
              <a:spcAft>
                <a:spcPts val="0"/>
              </a:spcAft>
              <a:buClr>
                <a:schemeClr val="dk1"/>
              </a:buClr>
              <a:buSzPts val="2900"/>
              <a:buFont typeface="Arial"/>
              <a:buNone/>
              <a:defRPr sz="2900" b="1">
                <a:solidFill>
                  <a:schemeClr val="dk1"/>
                </a:solidFill>
              </a:defRPr>
            </a:lvl4pPr>
            <a:lvl5pPr lvl="4" rtl="0">
              <a:spcBef>
                <a:spcPts val="0"/>
              </a:spcBef>
              <a:spcAft>
                <a:spcPts val="0"/>
              </a:spcAft>
              <a:buClr>
                <a:schemeClr val="dk1"/>
              </a:buClr>
              <a:buSzPts val="2900"/>
              <a:buFont typeface="Arial"/>
              <a:buNone/>
              <a:defRPr sz="2900" b="1">
                <a:solidFill>
                  <a:schemeClr val="dk1"/>
                </a:solidFill>
              </a:defRPr>
            </a:lvl5pPr>
            <a:lvl6pPr lvl="5" rtl="0">
              <a:spcBef>
                <a:spcPts val="0"/>
              </a:spcBef>
              <a:spcAft>
                <a:spcPts val="0"/>
              </a:spcAft>
              <a:buClr>
                <a:schemeClr val="dk1"/>
              </a:buClr>
              <a:buSzPts val="2900"/>
              <a:buFont typeface="Arial"/>
              <a:buNone/>
              <a:defRPr sz="2900" b="1">
                <a:solidFill>
                  <a:schemeClr val="dk1"/>
                </a:solidFill>
              </a:defRPr>
            </a:lvl6pPr>
            <a:lvl7pPr lvl="6" rtl="0">
              <a:spcBef>
                <a:spcPts val="0"/>
              </a:spcBef>
              <a:spcAft>
                <a:spcPts val="0"/>
              </a:spcAft>
              <a:buClr>
                <a:schemeClr val="dk1"/>
              </a:buClr>
              <a:buSzPts val="2900"/>
              <a:buFont typeface="Arial"/>
              <a:buNone/>
              <a:defRPr sz="2900" b="1">
                <a:solidFill>
                  <a:schemeClr val="dk1"/>
                </a:solidFill>
              </a:defRPr>
            </a:lvl7pPr>
            <a:lvl8pPr lvl="7" rtl="0">
              <a:spcBef>
                <a:spcPts val="0"/>
              </a:spcBef>
              <a:spcAft>
                <a:spcPts val="0"/>
              </a:spcAft>
              <a:buClr>
                <a:schemeClr val="dk1"/>
              </a:buClr>
              <a:buSzPts val="2900"/>
              <a:buFont typeface="Arial"/>
              <a:buNone/>
              <a:defRPr sz="2900" b="1">
                <a:solidFill>
                  <a:schemeClr val="dk1"/>
                </a:solidFill>
              </a:defRPr>
            </a:lvl8pPr>
            <a:lvl9pPr lvl="8" rtl="0">
              <a:spcBef>
                <a:spcPts val="0"/>
              </a:spcBef>
              <a:spcAft>
                <a:spcPts val="0"/>
              </a:spcAft>
              <a:buClr>
                <a:schemeClr val="dk1"/>
              </a:buClr>
              <a:buSzPts val="2900"/>
              <a:buFont typeface="Arial"/>
              <a:buNone/>
              <a:defRPr sz="2900" b="1">
                <a:solidFill>
                  <a:schemeClr val="dk1"/>
                </a:solidFill>
              </a:defRPr>
            </a:lvl9pPr>
          </a:lstStyle>
          <a:p>
            <a:endParaRPr/>
          </a:p>
        </p:txBody>
      </p:sp>
      <p:sp>
        <p:nvSpPr>
          <p:cNvPr id="248" name="Google Shape;248;p72"/>
          <p:cNvSpPr txBox="1">
            <a:spLocks noGrp="1"/>
          </p:cNvSpPr>
          <p:nvPr>
            <p:ph type="body" idx="1"/>
          </p:nvPr>
        </p:nvSpPr>
        <p:spPr>
          <a:xfrm>
            <a:off x="311697" y="1338695"/>
            <a:ext cx="7820400" cy="3557400"/>
          </a:xfrm>
          <a:prstGeom prst="rect">
            <a:avLst/>
          </a:prstGeom>
          <a:noFill/>
          <a:ln>
            <a:noFill/>
          </a:ln>
        </p:spPr>
        <p:txBody>
          <a:bodyPr spcFirstLastPara="1" wrap="square" lIns="71100" tIns="71100" rIns="71100" bIns="71100" anchor="t" anchorCtr="0"/>
          <a:lstStyle>
            <a:lvl1pPr marL="457200" marR="0" lvl="0" indent="-228600" algn="l" rtl="0">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249"/>
        <p:cNvGrpSpPr/>
        <p:nvPr/>
      </p:nvGrpSpPr>
      <p:grpSpPr>
        <a:xfrm>
          <a:off x="0" y="0"/>
          <a:ext cx="0" cy="0"/>
          <a:chOff x="0" y="0"/>
          <a:chExt cx="0" cy="0"/>
        </a:xfrm>
      </p:grpSpPr>
      <p:sp>
        <p:nvSpPr>
          <p:cNvPr id="250" name="Google Shape;250;p73"/>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dk1"/>
              </a:buClr>
              <a:buSzPts val="3700"/>
              <a:buFont typeface="Arial"/>
              <a:buNone/>
              <a:defRPr sz="37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3700"/>
              <a:buFont typeface="Arial"/>
              <a:buNone/>
              <a:defRPr sz="3700" b="1">
                <a:solidFill>
                  <a:schemeClr val="dk1"/>
                </a:solidFill>
              </a:defRPr>
            </a:lvl2pPr>
            <a:lvl3pPr lvl="2" rtl="0">
              <a:spcBef>
                <a:spcPts val="0"/>
              </a:spcBef>
              <a:spcAft>
                <a:spcPts val="0"/>
              </a:spcAft>
              <a:buClr>
                <a:schemeClr val="dk1"/>
              </a:buClr>
              <a:buSzPts val="3700"/>
              <a:buFont typeface="Arial"/>
              <a:buNone/>
              <a:defRPr sz="3700" b="1">
                <a:solidFill>
                  <a:schemeClr val="dk1"/>
                </a:solidFill>
              </a:defRPr>
            </a:lvl3pPr>
            <a:lvl4pPr lvl="3" rtl="0">
              <a:spcBef>
                <a:spcPts val="0"/>
              </a:spcBef>
              <a:spcAft>
                <a:spcPts val="0"/>
              </a:spcAft>
              <a:buClr>
                <a:schemeClr val="dk1"/>
              </a:buClr>
              <a:buSzPts val="3700"/>
              <a:buFont typeface="Arial"/>
              <a:buNone/>
              <a:defRPr sz="3700" b="1">
                <a:solidFill>
                  <a:schemeClr val="dk1"/>
                </a:solidFill>
              </a:defRPr>
            </a:lvl4pPr>
            <a:lvl5pPr lvl="4" rtl="0">
              <a:spcBef>
                <a:spcPts val="0"/>
              </a:spcBef>
              <a:spcAft>
                <a:spcPts val="0"/>
              </a:spcAft>
              <a:buClr>
                <a:schemeClr val="dk1"/>
              </a:buClr>
              <a:buSzPts val="3700"/>
              <a:buFont typeface="Arial"/>
              <a:buNone/>
              <a:defRPr sz="3700" b="1">
                <a:solidFill>
                  <a:schemeClr val="dk1"/>
                </a:solidFill>
              </a:defRPr>
            </a:lvl5pPr>
            <a:lvl6pPr lvl="5" rtl="0">
              <a:spcBef>
                <a:spcPts val="0"/>
              </a:spcBef>
              <a:spcAft>
                <a:spcPts val="0"/>
              </a:spcAft>
              <a:buClr>
                <a:schemeClr val="dk1"/>
              </a:buClr>
              <a:buSzPts val="3700"/>
              <a:buFont typeface="Arial"/>
              <a:buNone/>
              <a:defRPr sz="3700" b="1">
                <a:solidFill>
                  <a:schemeClr val="dk1"/>
                </a:solidFill>
              </a:defRPr>
            </a:lvl6pPr>
            <a:lvl7pPr lvl="6" rtl="0">
              <a:spcBef>
                <a:spcPts val="0"/>
              </a:spcBef>
              <a:spcAft>
                <a:spcPts val="0"/>
              </a:spcAft>
              <a:buClr>
                <a:schemeClr val="dk1"/>
              </a:buClr>
              <a:buSzPts val="3700"/>
              <a:buFont typeface="Arial"/>
              <a:buNone/>
              <a:defRPr sz="3700" b="1">
                <a:solidFill>
                  <a:schemeClr val="dk1"/>
                </a:solidFill>
              </a:defRPr>
            </a:lvl7pPr>
            <a:lvl8pPr lvl="7" rtl="0">
              <a:spcBef>
                <a:spcPts val="0"/>
              </a:spcBef>
              <a:spcAft>
                <a:spcPts val="0"/>
              </a:spcAft>
              <a:buClr>
                <a:schemeClr val="dk1"/>
              </a:buClr>
              <a:buSzPts val="3700"/>
              <a:buFont typeface="Arial"/>
              <a:buNone/>
              <a:defRPr sz="3700" b="1">
                <a:solidFill>
                  <a:schemeClr val="dk1"/>
                </a:solidFill>
              </a:defRPr>
            </a:lvl8pPr>
            <a:lvl9pPr lvl="8" rtl="0">
              <a:spcBef>
                <a:spcPts val="0"/>
              </a:spcBef>
              <a:spcAft>
                <a:spcPts val="0"/>
              </a:spcAft>
              <a:buClr>
                <a:schemeClr val="dk1"/>
              </a:buClr>
              <a:buSzPts val="3700"/>
              <a:buFont typeface="Arial"/>
              <a:buNone/>
              <a:defRPr sz="3700" b="1">
                <a:solidFill>
                  <a:schemeClr val="dk1"/>
                </a:solidFill>
              </a:defRPr>
            </a:lvl9pPr>
          </a:lstStyle>
          <a:p>
            <a:endParaRPr/>
          </a:p>
        </p:txBody>
      </p:sp>
      <p:sp>
        <p:nvSpPr>
          <p:cNvPr id="251" name="Google Shape;251;p73"/>
          <p:cNvSpPr/>
          <p:nvPr/>
        </p:nvSpPr>
        <p:spPr>
          <a:xfrm>
            <a:off x="-19225" y="1955778"/>
            <a:ext cx="9163200" cy="3820800"/>
          </a:xfrm>
          <a:prstGeom prst="rect">
            <a:avLst/>
          </a:prstGeom>
          <a:solidFill>
            <a:schemeClr val="accent1"/>
          </a:solidFill>
          <a:ln>
            <a:noFill/>
          </a:ln>
        </p:spPr>
        <p:txBody>
          <a:bodyPr spcFirstLastPara="1" wrap="square" lIns="94800" tIns="94800" rIns="94800" bIns="948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old chapter break or bold statement gold">
  <p:cSld name="Gold chapter break or bold statement gold">
    <p:bg>
      <p:bgPr>
        <a:solidFill>
          <a:srgbClr val="FFC627"/>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634027" y="1367386"/>
            <a:ext cx="6246300" cy="2732100"/>
          </a:xfrm>
          <a:prstGeom prst="rect">
            <a:avLst/>
          </a:prstGeom>
          <a:noFill/>
          <a:ln>
            <a:noFill/>
          </a:ln>
        </p:spPr>
        <p:txBody>
          <a:bodyPr spcFirstLastPara="1" wrap="square" lIns="71100" tIns="71100" rIns="71100" bIns="71100" anchor="ctr" anchorCtr="0"/>
          <a:lstStyle>
            <a:lvl1pPr marR="0" lvl="0" algn="l">
              <a:lnSpc>
                <a:spcPct val="100000"/>
              </a:lnSpc>
              <a:spcBef>
                <a:spcPts val="0"/>
              </a:spcBef>
              <a:spcAft>
                <a:spcPts val="0"/>
              </a:spcAft>
              <a:buClr>
                <a:schemeClr val="dk1"/>
              </a:buClr>
              <a:buSzPts val="5600"/>
              <a:buFont typeface="Arial"/>
              <a:buNone/>
              <a:defRPr sz="5600" b="1" i="0" u="none" strike="noStrike" cap="none">
                <a:solidFill>
                  <a:schemeClr val="dk1"/>
                </a:solidFill>
                <a:latin typeface="Roboto"/>
                <a:ea typeface="Roboto"/>
                <a:cs typeface="Roboto"/>
                <a:sym typeface="Roboto"/>
              </a:defRPr>
            </a:lvl1pPr>
            <a:lvl2pPr lvl="1">
              <a:spcBef>
                <a:spcPts val="0"/>
              </a:spcBef>
              <a:spcAft>
                <a:spcPts val="0"/>
              </a:spcAft>
              <a:buClr>
                <a:schemeClr val="dk1"/>
              </a:buClr>
              <a:buSzPts val="6400"/>
              <a:buFont typeface="Arial"/>
              <a:buNone/>
              <a:defRPr sz="6400" b="1">
                <a:solidFill>
                  <a:schemeClr val="dk1"/>
                </a:solidFill>
              </a:defRPr>
            </a:lvl2pPr>
            <a:lvl3pPr lvl="2">
              <a:spcBef>
                <a:spcPts val="0"/>
              </a:spcBef>
              <a:spcAft>
                <a:spcPts val="0"/>
              </a:spcAft>
              <a:buClr>
                <a:schemeClr val="dk1"/>
              </a:buClr>
              <a:buSzPts val="6400"/>
              <a:buFont typeface="Arial"/>
              <a:buNone/>
              <a:defRPr sz="6400" b="1">
                <a:solidFill>
                  <a:schemeClr val="dk1"/>
                </a:solidFill>
              </a:defRPr>
            </a:lvl3pPr>
            <a:lvl4pPr lvl="3">
              <a:spcBef>
                <a:spcPts val="0"/>
              </a:spcBef>
              <a:spcAft>
                <a:spcPts val="0"/>
              </a:spcAft>
              <a:buClr>
                <a:schemeClr val="dk1"/>
              </a:buClr>
              <a:buSzPts val="6400"/>
              <a:buFont typeface="Arial"/>
              <a:buNone/>
              <a:defRPr sz="6400" b="1">
                <a:solidFill>
                  <a:schemeClr val="dk1"/>
                </a:solidFill>
              </a:defRPr>
            </a:lvl4pPr>
            <a:lvl5pPr lvl="4">
              <a:spcBef>
                <a:spcPts val="0"/>
              </a:spcBef>
              <a:spcAft>
                <a:spcPts val="0"/>
              </a:spcAft>
              <a:buClr>
                <a:schemeClr val="dk1"/>
              </a:buClr>
              <a:buSzPts val="6400"/>
              <a:buFont typeface="Arial"/>
              <a:buNone/>
              <a:defRPr sz="6400" b="1">
                <a:solidFill>
                  <a:schemeClr val="dk1"/>
                </a:solidFill>
              </a:defRPr>
            </a:lvl5pPr>
            <a:lvl6pPr lvl="5">
              <a:spcBef>
                <a:spcPts val="0"/>
              </a:spcBef>
              <a:spcAft>
                <a:spcPts val="0"/>
              </a:spcAft>
              <a:buClr>
                <a:schemeClr val="dk1"/>
              </a:buClr>
              <a:buSzPts val="6400"/>
              <a:buFont typeface="Arial"/>
              <a:buNone/>
              <a:defRPr sz="6400" b="1">
                <a:solidFill>
                  <a:schemeClr val="dk1"/>
                </a:solidFill>
              </a:defRPr>
            </a:lvl6pPr>
            <a:lvl7pPr lvl="6">
              <a:spcBef>
                <a:spcPts val="0"/>
              </a:spcBef>
              <a:spcAft>
                <a:spcPts val="0"/>
              </a:spcAft>
              <a:buClr>
                <a:schemeClr val="dk1"/>
              </a:buClr>
              <a:buSzPts val="6400"/>
              <a:buFont typeface="Arial"/>
              <a:buNone/>
              <a:defRPr sz="6400" b="1">
                <a:solidFill>
                  <a:schemeClr val="dk1"/>
                </a:solidFill>
              </a:defRPr>
            </a:lvl7pPr>
            <a:lvl8pPr lvl="7">
              <a:spcBef>
                <a:spcPts val="0"/>
              </a:spcBef>
              <a:spcAft>
                <a:spcPts val="0"/>
              </a:spcAft>
              <a:buClr>
                <a:schemeClr val="dk1"/>
              </a:buClr>
              <a:buSzPts val="6400"/>
              <a:buFont typeface="Arial"/>
              <a:buNone/>
              <a:defRPr sz="6400" b="1">
                <a:solidFill>
                  <a:schemeClr val="dk1"/>
                </a:solidFill>
              </a:defRPr>
            </a:lvl8pPr>
            <a:lvl9pPr lvl="8">
              <a:spcBef>
                <a:spcPts val="0"/>
              </a:spcBef>
              <a:spcAft>
                <a:spcPts val="0"/>
              </a:spcAft>
              <a:buClr>
                <a:schemeClr val="dk1"/>
              </a:buClr>
              <a:buSzPts val="6400"/>
              <a:buFont typeface="Arial"/>
              <a:buNone/>
              <a:defRPr sz="6400" b="1">
                <a:solidFill>
                  <a:schemeClr val="dk1"/>
                </a:solidFill>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Headline with text" type="titleOnly">
  <p:cSld name="TITLE_ONLY">
    <p:spTree>
      <p:nvGrpSpPr>
        <p:cNvPr id="1" name="Shape 252"/>
        <p:cNvGrpSpPr/>
        <p:nvPr/>
      </p:nvGrpSpPr>
      <p:grpSpPr>
        <a:xfrm>
          <a:off x="0" y="0"/>
          <a:ext cx="0" cy="0"/>
          <a:chOff x="0" y="0"/>
          <a:chExt cx="0" cy="0"/>
        </a:xfrm>
      </p:grpSpPr>
      <p:sp>
        <p:nvSpPr>
          <p:cNvPr id="253" name="Google Shape;253;p74"/>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dk1"/>
              </a:buClr>
              <a:buSzPts val="2900"/>
              <a:buFont typeface="Arial"/>
              <a:buNone/>
              <a:defRPr sz="29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2900"/>
              <a:buFont typeface="Arial"/>
              <a:buNone/>
              <a:defRPr sz="2900" b="1">
                <a:solidFill>
                  <a:schemeClr val="dk1"/>
                </a:solidFill>
              </a:defRPr>
            </a:lvl2pPr>
            <a:lvl3pPr lvl="2" rtl="0">
              <a:spcBef>
                <a:spcPts val="0"/>
              </a:spcBef>
              <a:spcAft>
                <a:spcPts val="0"/>
              </a:spcAft>
              <a:buClr>
                <a:schemeClr val="dk1"/>
              </a:buClr>
              <a:buSzPts val="2900"/>
              <a:buFont typeface="Arial"/>
              <a:buNone/>
              <a:defRPr sz="2900" b="1">
                <a:solidFill>
                  <a:schemeClr val="dk1"/>
                </a:solidFill>
              </a:defRPr>
            </a:lvl3pPr>
            <a:lvl4pPr lvl="3" rtl="0">
              <a:spcBef>
                <a:spcPts val="0"/>
              </a:spcBef>
              <a:spcAft>
                <a:spcPts val="0"/>
              </a:spcAft>
              <a:buClr>
                <a:schemeClr val="dk1"/>
              </a:buClr>
              <a:buSzPts val="2900"/>
              <a:buFont typeface="Arial"/>
              <a:buNone/>
              <a:defRPr sz="2900" b="1">
                <a:solidFill>
                  <a:schemeClr val="dk1"/>
                </a:solidFill>
              </a:defRPr>
            </a:lvl4pPr>
            <a:lvl5pPr lvl="4" rtl="0">
              <a:spcBef>
                <a:spcPts val="0"/>
              </a:spcBef>
              <a:spcAft>
                <a:spcPts val="0"/>
              </a:spcAft>
              <a:buClr>
                <a:schemeClr val="dk1"/>
              </a:buClr>
              <a:buSzPts val="2900"/>
              <a:buFont typeface="Arial"/>
              <a:buNone/>
              <a:defRPr sz="2900" b="1">
                <a:solidFill>
                  <a:schemeClr val="dk1"/>
                </a:solidFill>
              </a:defRPr>
            </a:lvl5pPr>
            <a:lvl6pPr lvl="5" rtl="0">
              <a:spcBef>
                <a:spcPts val="0"/>
              </a:spcBef>
              <a:spcAft>
                <a:spcPts val="0"/>
              </a:spcAft>
              <a:buClr>
                <a:schemeClr val="dk1"/>
              </a:buClr>
              <a:buSzPts val="2900"/>
              <a:buFont typeface="Arial"/>
              <a:buNone/>
              <a:defRPr sz="2900" b="1">
                <a:solidFill>
                  <a:schemeClr val="dk1"/>
                </a:solidFill>
              </a:defRPr>
            </a:lvl6pPr>
            <a:lvl7pPr lvl="6" rtl="0">
              <a:spcBef>
                <a:spcPts val="0"/>
              </a:spcBef>
              <a:spcAft>
                <a:spcPts val="0"/>
              </a:spcAft>
              <a:buClr>
                <a:schemeClr val="dk1"/>
              </a:buClr>
              <a:buSzPts val="2900"/>
              <a:buFont typeface="Arial"/>
              <a:buNone/>
              <a:defRPr sz="2900" b="1">
                <a:solidFill>
                  <a:schemeClr val="dk1"/>
                </a:solidFill>
              </a:defRPr>
            </a:lvl7pPr>
            <a:lvl8pPr lvl="7" rtl="0">
              <a:spcBef>
                <a:spcPts val="0"/>
              </a:spcBef>
              <a:spcAft>
                <a:spcPts val="0"/>
              </a:spcAft>
              <a:buClr>
                <a:schemeClr val="dk1"/>
              </a:buClr>
              <a:buSzPts val="2900"/>
              <a:buFont typeface="Arial"/>
              <a:buNone/>
              <a:defRPr sz="2900" b="1">
                <a:solidFill>
                  <a:schemeClr val="dk1"/>
                </a:solidFill>
              </a:defRPr>
            </a:lvl8pPr>
            <a:lvl9pPr lvl="8" rtl="0">
              <a:spcBef>
                <a:spcPts val="0"/>
              </a:spcBef>
              <a:spcAft>
                <a:spcPts val="0"/>
              </a:spcAft>
              <a:buClr>
                <a:schemeClr val="dk1"/>
              </a:buClr>
              <a:buSzPts val="2900"/>
              <a:buFont typeface="Arial"/>
              <a:buNone/>
              <a:defRPr sz="2900" b="1">
                <a:solidFill>
                  <a:schemeClr val="dk1"/>
                </a:solidFill>
              </a:defRPr>
            </a:lvl9pPr>
          </a:lstStyle>
          <a:p>
            <a:endParaRPr/>
          </a:p>
        </p:txBody>
      </p:sp>
      <p:sp>
        <p:nvSpPr>
          <p:cNvPr id="254" name="Google Shape;254;p74"/>
          <p:cNvSpPr txBox="1">
            <a:spLocks noGrp="1"/>
          </p:cNvSpPr>
          <p:nvPr>
            <p:ph type="body" idx="1"/>
          </p:nvPr>
        </p:nvSpPr>
        <p:spPr>
          <a:xfrm>
            <a:off x="100575" y="1338695"/>
            <a:ext cx="8031600" cy="3557400"/>
          </a:xfrm>
          <a:prstGeom prst="rect">
            <a:avLst/>
          </a:prstGeom>
          <a:noFill/>
          <a:ln>
            <a:noFill/>
          </a:ln>
        </p:spPr>
        <p:txBody>
          <a:bodyPr spcFirstLastPara="1" wrap="square" lIns="71100" tIns="71100" rIns="71100" bIns="71100" anchor="t" anchorCtr="0"/>
          <a:lstStyle>
            <a:lvl1pPr marL="457200" marR="0" lvl="0" indent="-228600" algn="l" rtl="0">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Headline with 3 column">
  <p:cSld name="Headline with 3 column">
    <p:spTree>
      <p:nvGrpSpPr>
        <p:cNvPr id="1" name="Shape 255"/>
        <p:cNvGrpSpPr/>
        <p:nvPr/>
      </p:nvGrpSpPr>
      <p:grpSpPr>
        <a:xfrm>
          <a:off x="0" y="0"/>
          <a:ext cx="0" cy="0"/>
          <a:chOff x="0" y="0"/>
          <a:chExt cx="0" cy="0"/>
        </a:xfrm>
      </p:grpSpPr>
      <p:sp>
        <p:nvSpPr>
          <p:cNvPr id="256" name="Google Shape;256;p75"/>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dk1"/>
              </a:buClr>
              <a:buSzPts val="2900"/>
              <a:buFont typeface="Arial"/>
              <a:buNone/>
              <a:defRPr sz="2900" b="1" i="0" u="none" strike="noStrike" cap="none">
                <a:solidFill>
                  <a:schemeClr val="dk1"/>
                </a:solidFill>
                <a:latin typeface="Roboto"/>
                <a:ea typeface="Roboto"/>
                <a:cs typeface="Roboto"/>
                <a:sym typeface="Roboto"/>
              </a:defRPr>
            </a:lvl1pPr>
            <a:lvl2pPr lvl="1" rtl="0">
              <a:spcBef>
                <a:spcPts val="0"/>
              </a:spcBef>
              <a:spcAft>
                <a:spcPts val="0"/>
              </a:spcAft>
              <a:buClr>
                <a:schemeClr val="dk1"/>
              </a:buClr>
              <a:buSzPts val="2900"/>
              <a:buFont typeface="Arial"/>
              <a:buNone/>
              <a:defRPr sz="2900" b="1">
                <a:solidFill>
                  <a:schemeClr val="dk1"/>
                </a:solidFill>
              </a:defRPr>
            </a:lvl2pPr>
            <a:lvl3pPr lvl="2" rtl="0">
              <a:spcBef>
                <a:spcPts val="0"/>
              </a:spcBef>
              <a:spcAft>
                <a:spcPts val="0"/>
              </a:spcAft>
              <a:buClr>
                <a:schemeClr val="dk1"/>
              </a:buClr>
              <a:buSzPts val="2900"/>
              <a:buFont typeface="Arial"/>
              <a:buNone/>
              <a:defRPr sz="2900" b="1">
                <a:solidFill>
                  <a:schemeClr val="dk1"/>
                </a:solidFill>
              </a:defRPr>
            </a:lvl3pPr>
            <a:lvl4pPr lvl="3" rtl="0">
              <a:spcBef>
                <a:spcPts val="0"/>
              </a:spcBef>
              <a:spcAft>
                <a:spcPts val="0"/>
              </a:spcAft>
              <a:buClr>
                <a:schemeClr val="dk1"/>
              </a:buClr>
              <a:buSzPts val="2900"/>
              <a:buFont typeface="Arial"/>
              <a:buNone/>
              <a:defRPr sz="2900" b="1">
                <a:solidFill>
                  <a:schemeClr val="dk1"/>
                </a:solidFill>
              </a:defRPr>
            </a:lvl4pPr>
            <a:lvl5pPr lvl="4" rtl="0">
              <a:spcBef>
                <a:spcPts val="0"/>
              </a:spcBef>
              <a:spcAft>
                <a:spcPts val="0"/>
              </a:spcAft>
              <a:buClr>
                <a:schemeClr val="dk1"/>
              </a:buClr>
              <a:buSzPts val="2900"/>
              <a:buFont typeface="Arial"/>
              <a:buNone/>
              <a:defRPr sz="2900" b="1">
                <a:solidFill>
                  <a:schemeClr val="dk1"/>
                </a:solidFill>
              </a:defRPr>
            </a:lvl5pPr>
            <a:lvl6pPr lvl="5" rtl="0">
              <a:spcBef>
                <a:spcPts val="0"/>
              </a:spcBef>
              <a:spcAft>
                <a:spcPts val="0"/>
              </a:spcAft>
              <a:buClr>
                <a:schemeClr val="dk1"/>
              </a:buClr>
              <a:buSzPts val="2900"/>
              <a:buFont typeface="Arial"/>
              <a:buNone/>
              <a:defRPr sz="2900" b="1">
                <a:solidFill>
                  <a:schemeClr val="dk1"/>
                </a:solidFill>
              </a:defRPr>
            </a:lvl6pPr>
            <a:lvl7pPr lvl="6" rtl="0">
              <a:spcBef>
                <a:spcPts val="0"/>
              </a:spcBef>
              <a:spcAft>
                <a:spcPts val="0"/>
              </a:spcAft>
              <a:buClr>
                <a:schemeClr val="dk1"/>
              </a:buClr>
              <a:buSzPts val="2900"/>
              <a:buFont typeface="Arial"/>
              <a:buNone/>
              <a:defRPr sz="2900" b="1">
                <a:solidFill>
                  <a:schemeClr val="dk1"/>
                </a:solidFill>
              </a:defRPr>
            </a:lvl7pPr>
            <a:lvl8pPr lvl="7" rtl="0">
              <a:spcBef>
                <a:spcPts val="0"/>
              </a:spcBef>
              <a:spcAft>
                <a:spcPts val="0"/>
              </a:spcAft>
              <a:buClr>
                <a:schemeClr val="dk1"/>
              </a:buClr>
              <a:buSzPts val="2900"/>
              <a:buFont typeface="Arial"/>
              <a:buNone/>
              <a:defRPr sz="2900" b="1">
                <a:solidFill>
                  <a:schemeClr val="dk1"/>
                </a:solidFill>
              </a:defRPr>
            </a:lvl8pPr>
            <a:lvl9pPr lvl="8" rtl="0">
              <a:spcBef>
                <a:spcPts val="0"/>
              </a:spcBef>
              <a:spcAft>
                <a:spcPts val="0"/>
              </a:spcAft>
              <a:buClr>
                <a:schemeClr val="dk1"/>
              </a:buClr>
              <a:buSzPts val="2900"/>
              <a:buFont typeface="Arial"/>
              <a:buNone/>
              <a:defRPr sz="2900" b="1">
                <a:solidFill>
                  <a:schemeClr val="dk1"/>
                </a:solidFill>
              </a:defRPr>
            </a:lvl9pPr>
          </a:lstStyle>
          <a:p>
            <a:endParaRPr/>
          </a:p>
        </p:txBody>
      </p:sp>
      <p:sp>
        <p:nvSpPr>
          <p:cNvPr id="257" name="Google Shape;257;p75"/>
          <p:cNvSpPr txBox="1">
            <a:spLocks noGrp="1"/>
          </p:cNvSpPr>
          <p:nvPr>
            <p:ph type="body" idx="1"/>
          </p:nvPr>
        </p:nvSpPr>
        <p:spPr>
          <a:xfrm>
            <a:off x="6215501" y="1292251"/>
            <a:ext cx="2403600" cy="3557400"/>
          </a:xfrm>
          <a:prstGeom prst="rect">
            <a:avLst/>
          </a:prstGeom>
          <a:noFill/>
          <a:ln>
            <a:noFill/>
          </a:ln>
        </p:spPr>
        <p:txBody>
          <a:bodyPr spcFirstLastPara="1" wrap="square" lIns="71100" tIns="71100" rIns="71100" bIns="71100" anchor="t" anchorCtr="0"/>
          <a:lstStyle>
            <a:lvl1pPr marL="457200" marR="0" lvl="0" indent="-228600" algn="l" rtl="0">
              <a:lnSpc>
                <a:spcPct val="115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L="914400" marR="0" lvl="1"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258" name="Google Shape;258;p75"/>
          <p:cNvSpPr txBox="1">
            <a:spLocks noGrp="1"/>
          </p:cNvSpPr>
          <p:nvPr>
            <p:ph type="body" idx="2"/>
          </p:nvPr>
        </p:nvSpPr>
        <p:spPr>
          <a:xfrm>
            <a:off x="3274550" y="1316295"/>
            <a:ext cx="2403600" cy="3557400"/>
          </a:xfrm>
          <a:prstGeom prst="rect">
            <a:avLst/>
          </a:prstGeom>
          <a:noFill/>
          <a:ln>
            <a:noFill/>
          </a:ln>
        </p:spPr>
        <p:txBody>
          <a:bodyPr spcFirstLastPara="1" wrap="square" lIns="71100" tIns="71100" rIns="71100" bIns="71100" anchor="t" anchorCtr="0"/>
          <a:lstStyle>
            <a:lvl1pPr marL="457200" marR="0" lvl="0" indent="-228600" algn="l" rtl="0">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259" name="Google Shape;259;p75"/>
          <p:cNvSpPr txBox="1">
            <a:spLocks noGrp="1"/>
          </p:cNvSpPr>
          <p:nvPr>
            <p:ph type="body" idx="3"/>
          </p:nvPr>
        </p:nvSpPr>
        <p:spPr>
          <a:xfrm>
            <a:off x="405376" y="1338695"/>
            <a:ext cx="2403600" cy="3557400"/>
          </a:xfrm>
          <a:prstGeom prst="rect">
            <a:avLst/>
          </a:prstGeom>
          <a:noFill/>
          <a:ln>
            <a:noFill/>
          </a:ln>
        </p:spPr>
        <p:txBody>
          <a:bodyPr spcFirstLastPara="1" wrap="square" lIns="71100" tIns="71100" rIns="71100" bIns="71100" anchor="t" anchorCtr="0"/>
          <a:lstStyle>
            <a:lvl1pPr marL="457200" marR="0" lvl="0" indent="-228600" algn="l" rtl="0">
              <a:lnSpc>
                <a:spcPct val="115000"/>
              </a:lnSpc>
              <a:spcBef>
                <a:spcPts val="0"/>
              </a:spcBef>
              <a:spcAft>
                <a:spcPts val="0"/>
              </a:spcAft>
              <a:buClr>
                <a:srgbClr val="000000"/>
              </a:buClr>
              <a:buSzPts val="1500"/>
              <a:buFont typeface="Arial"/>
              <a:buNone/>
              <a:defRPr sz="1500" b="0" i="0" u="none" strike="noStrike" cap="none">
                <a:solidFill>
                  <a:srgbClr val="000000"/>
                </a:solidFill>
                <a:latin typeface="Roboto"/>
                <a:ea typeface="Roboto"/>
                <a:cs typeface="Roboto"/>
                <a:sym typeface="Roboto"/>
              </a:defRPr>
            </a:lvl1pPr>
            <a:lvl2pPr marL="914400" marR="0" lvl="1"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7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700"/>
              </a:spcBef>
              <a:spcAft>
                <a:spcPts val="170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60"/>
        <p:cNvGrpSpPr/>
        <p:nvPr/>
      </p:nvGrpSpPr>
      <p:grpSpPr>
        <a:xfrm>
          <a:off x="0" y="0"/>
          <a:ext cx="0" cy="0"/>
          <a:chOff x="0" y="0"/>
          <a:chExt cx="0" cy="0"/>
        </a:xfrm>
      </p:grpSpPr>
      <p:sp>
        <p:nvSpPr>
          <p:cNvPr id="261" name="Google Shape;261;p76"/>
          <p:cNvSpPr txBox="1">
            <a:spLocks noGrp="1"/>
          </p:cNvSpPr>
          <p:nvPr>
            <p:ph type="subTitle" idx="1"/>
          </p:nvPr>
        </p:nvSpPr>
        <p:spPr>
          <a:xfrm>
            <a:off x="311701" y="1117028"/>
            <a:ext cx="7508700" cy="3966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1" i="0" u="none" strike="noStrike" cap="none">
                <a:solidFill>
                  <a:srgbClr val="000000"/>
                </a:solidFill>
                <a:latin typeface="Arial"/>
                <a:ea typeface="Arial"/>
                <a:cs typeface="Arial"/>
                <a:sym typeface="Arial"/>
              </a:defRPr>
            </a:lvl9pPr>
          </a:lstStyle>
          <a:p>
            <a:endParaRPr/>
          </a:p>
        </p:txBody>
      </p:sp>
      <p:sp>
        <p:nvSpPr>
          <p:cNvPr id="262" name="Google Shape;262;p76"/>
          <p:cNvSpPr txBox="1">
            <a:spLocks noGrp="1"/>
          </p:cNvSpPr>
          <p:nvPr>
            <p:ph type="title"/>
          </p:nvPr>
        </p:nvSpPr>
        <p:spPr>
          <a:xfrm>
            <a:off x="311701" y="1256472"/>
            <a:ext cx="8520600" cy="6363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dk1"/>
              </a:buClr>
              <a:buSzPts val="7500"/>
              <a:buFont typeface="Arial"/>
              <a:buNone/>
              <a:defRPr sz="75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900"/>
              <a:buFont typeface="Arial"/>
              <a:buNone/>
              <a:defRPr sz="2900" b="1">
                <a:solidFill>
                  <a:schemeClr val="dk1"/>
                </a:solidFill>
              </a:defRPr>
            </a:lvl2pPr>
            <a:lvl3pPr lvl="2" rtl="0">
              <a:spcBef>
                <a:spcPts val="0"/>
              </a:spcBef>
              <a:spcAft>
                <a:spcPts val="0"/>
              </a:spcAft>
              <a:buClr>
                <a:schemeClr val="dk1"/>
              </a:buClr>
              <a:buSzPts val="2900"/>
              <a:buFont typeface="Arial"/>
              <a:buNone/>
              <a:defRPr sz="2900" b="1">
                <a:solidFill>
                  <a:schemeClr val="dk1"/>
                </a:solidFill>
              </a:defRPr>
            </a:lvl3pPr>
            <a:lvl4pPr lvl="3" rtl="0">
              <a:spcBef>
                <a:spcPts val="0"/>
              </a:spcBef>
              <a:spcAft>
                <a:spcPts val="0"/>
              </a:spcAft>
              <a:buClr>
                <a:schemeClr val="dk1"/>
              </a:buClr>
              <a:buSzPts val="2900"/>
              <a:buFont typeface="Arial"/>
              <a:buNone/>
              <a:defRPr sz="2900" b="1">
                <a:solidFill>
                  <a:schemeClr val="dk1"/>
                </a:solidFill>
              </a:defRPr>
            </a:lvl4pPr>
            <a:lvl5pPr lvl="4" rtl="0">
              <a:spcBef>
                <a:spcPts val="0"/>
              </a:spcBef>
              <a:spcAft>
                <a:spcPts val="0"/>
              </a:spcAft>
              <a:buClr>
                <a:schemeClr val="dk1"/>
              </a:buClr>
              <a:buSzPts val="2900"/>
              <a:buFont typeface="Arial"/>
              <a:buNone/>
              <a:defRPr sz="2900" b="1">
                <a:solidFill>
                  <a:schemeClr val="dk1"/>
                </a:solidFill>
              </a:defRPr>
            </a:lvl5pPr>
            <a:lvl6pPr lvl="5" rtl="0">
              <a:spcBef>
                <a:spcPts val="0"/>
              </a:spcBef>
              <a:spcAft>
                <a:spcPts val="0"/>
              </a:spcAft>
              <a:buClr>
                <a:schemeClr val="dk1"/>
              </a:buClr>
              <a:buSzPts val="2900"/>
              <a:buFont typeface="Arial"/>
              <a:buNone/>
              <a:defRPr sz="2900" b="1">
                <a:solidFill>
                  <a:schemeClr val="dk1"/>
                </a:solidFill>
              </a:defRPr>
            </a:lvl6pPr>
            <a:lvl7pPr lvl="6" rtl="0">
              <a:spcBef>
                <a:spcPts val="0"/>
              </a:spcBef>
              <a:spcAft>
                <a:spcPts val="0"/>
              </a:spcAft>
              <a:buClr>
                <a:schemeClr val="dk1"/>
              </a:buClr>
              <a:buSzPts val="2900"/>
              <a:buFont typeface="Arial"/>
              <a:buNone/>
              <a:defRPr sz="2900" b="1">
                <a:solidFill>
                  <a:schemeClr val="dk1"/>
                </a:solidFill>
              </a:defRPr>
            </a:lvl7pPr>
            <a:lvl8pPr lvl="7" rtl="0">
              <a:spcBef>
                <a:spcPts val="0"/>
              </a:spcBef>
              <a:spcAft>
                <a:spcPts val="0"/>
              </a:spcAft>
              <a:buClr>
                <a:schemeClr val="dk1"/>
              </a:buClr>
              <a:buSzPts val="2900"/>
              <a:buFont typeface="Arial"/>
              <a:buNone/>
              <a:defRPr sz="2900" b="1">
                <a:solidFill>
                  <a:schemeClr val="dk1"/>
                </a:solidFill>
              </a:defRPr>
            </a:lvl8pPr>
            <a:lvl9pPr lvl="8" rtl="0">
              <a:spcBef>
                <a:spcPts val="0"/>
              </a:spcBef>
              <a:spcAft>
                <a:spcPts val="0"/>
              </a:spcAft>
              <a:buClr>
                <a:schemeClr val="dk1"/>
              </a:buClr>
              <a:buSzPts val="2900"/>
              <a:buFont typeface="Arial"/>
              <a:buNone/>
              <a:defRPr sz="2900" b="1">
                <a:solidFill>
                  <a:schemeClr val="dk1"/>
                </a:solidFil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ll out plus image">
  <p:cSld name="Call out plus image">
    <p:spTree>
      <p:nvGrpSpPr>
        <p:cNvPr id="1" name="Shape 263"/>
        <p:cNvGrpSpPr/>
        <p:nvPr/>
      </p:nvGrpSpPr>
      <p:grpSpPr>
        <a:xfrm>
          <a:off x="0" y="0"/>
          <a:ext cx="0" cy="0"/>
          <a:chOff x="0" y="0"/>
          <a:chExt cx="0" cy="0"/>
        </a:xfrm>
      </p:grpSpPr>
      <p:sp>
        <p:nvSpPr>
          <p:cNvPr id="264" name="Google Shape;264;p77"/>
          <p:cNvSpPr txBox="1">
            <a:spLocks noGrp="1"/>
          </p:cNvSpPr>
          <p:nvPr>
            <p:ph type="title"/>
          </p:nvPr>
        </p:nvSpPr>
        <p:spPr>
          <a:xfrm>
            <a:off x="218900" y="254417"/>
            <a:ext cx="1860300" cy="25989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1900"/>
              <a:buFont typeface="Arial"/>
              <a:buNone/>
              <a:defRPr sz="1900" b="1">
                <a:solidFill>
                  <a:schemeClr val="dk1"/>
                </a:solidFill>
              </a:defRPr>
            </a:lvl2pPr>
            <a:lvl3pPr lvl="2" rtl="0">
              <a:spcBef>
                <a:spcPts val="0"/>
              </a:spcBef>
              <a:spcAft>
                <a:spcPts val="0"/>
              </a:spcAft>
              <a:buClr>
                <a:schemeClr val="dk1"/>
              </a:buClr>
              <a:buSzPts val="1900"/>
              <a:buFont typeface="Arial"/>
              <a:buNone/>
              <a:defRPr sz="1900" b="1">
                <a:solidFill>
                  <a:schemeClr val="dk1"/>
                </a:solidFill>
              </a:defRPr>
            </a:lvl3pPr>
            <a:lvl4pPr lvl="3" rtl="0">
              <a:spcBef>
                <a:spcPts val="0"/>
              </a:spcBef>
              <a:spcAft>
                <a:spcPts val="0"/>
              </a:spcAft>
              <a:buClr>
                <a:schemeClr val="dk1"/>
              </a:buClr>
              <a:buSzPts val="1900"/>
              <a:buFont typeface="Arial"/>
              <a:buNone/>
              <a:defRPr sz="1900" b="1">
                <a:solidFill>
                  <a:schemeClr val="dk1"/>
                </a:solidFill>
              </a:defRPr>
            </a:lvl4pPr>
            <a:lvl5pPr lvl="4" rtl="0">
              <a:spcBef>
                <a:spcPts val="0"/>
              </a:spcBef>
              <a:spcAft>
                <a:spcPts val="0"/>
              </a:spcAft>
              <a:buClr>
                <a:schemeClr val="dk1"/>
              </a:buClr>
              <a:buSzPts val="1900"/>
              <a:buFont typeface="Arial"/>
              <a:buNone/>
              <a:defRPr sz="1900" b="1">
                <a:solidFill>
                  <a:schemeClr val="dk1"/>
                </a:solidFill>
              </a:defRPr>
            </a:lvl5pPr>
            <a:lvl6pPr lvl="5" rtl="0">
              <a:spcBef>
                <a:spcPts val="0"/>
              </a:spcBef>
              <a:spcAft>
                <a:spcPts val="0"/>
              </a:spcAft>
              <a:buClr>
                <a:schemeClr val="dk1"/>
              </a:buClr>
              <a:buSzPts val="1900"/>
              <a:buFont typeface="Arial"/>
              <a:buNone/>
              <a:defRPr sz="1900" b="1">
                <a:solidFill>
                  <a:schemeClr val="dk1"/>
                </a:solidFill>
              </a:defRPr>
            </a:lvl6pPr>
            <a:lvl7pPr lvl="6" rtl="0">
              <a:spcBef>
                <a:spcPts val="0"/>
              </a:spcBef>
              <a:spcAft>
                <a:spcPts val="0"/>
              </a:spcAft>
              <a:buClr>
                <a:schemeClr val="dk1"/>
              </a:buClr>
              <a:buSzPts val="1900"/>
              <a:buFont typeface="Arial"/>
              <a:buNone/>
              <a:defRPr sz="1900" b="1">
                <a:solidFill>
                  <a:schemeClr val="dk1"/>
                </a:solidFill>
              </a:defRPr>
            </a:lvl7pPr>
            <a:lvl8pPr lvl="7" rtl="0">
              <a:spcBef>
                <a:spcPts val="0"/>
              </a:spcBef>
              <a:spcAft>
                <a:spcPts val="0"/>
              </a:spcAft>
              <a:buClr>
                <a:schemeClr val="dk1"/>
              </a:buClr>
              <a:buSzPts val="1900"/>
              <a:buFont typeface="Arial"/>
              <a:buNone/>
              <a:defRPr sz="1900" b="1">
                <a:solidFill>
                  <a:schemeClr val="dk1"/>
                </a:solidFill>
              </a:defRPr>
            </a:lvl8pPr>
            <a:lvl9pPr lvl="8" rtl="0">
              <a:spcBef>
                <a:spcPts val="0"/>
              </a:spcBef>
              <a:spcAft>
                <a:spcPts val="0"/>
              </a:spcAft>
              <a:buClr>
                <a:schemeClr val="dk1"/>
              </a:buClr>
              <a:buSzPts val="1900"/>
              <a:buFont typeface="Arial"/>
              <a:buNone/>
              <a:defRPr sz="1900" b="1">
                <a:solidFill>
                  <a:schemeClr val="dk1"/>
                </a:solidFil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Gold chapter break or bold statement gold 2">
  <p:cSld name="Gold chapter break or bold statement gold 2">
    <p:bg>
      <p:bgPr>
        <a:solidFill>
          <a:schemeClr val="accent1"/>
        </a:solidFill>
        <a:effectLst/>
      </p:bgPr>
    </p:bg>
    <p:spTree>
      <p:nvGrpSpPr>
        <p:cNvPr id="1" name="Shape 265"/>
        <p:cNvGrpSpPr/>
        <p:nvPr/>
      </p:nvGrpSpPr>
      <p:grpSpPr>
        <a:xfrm>
          <a:off x="0" y="0"/>
          <a:ext cx="0" cy="0"/>
          <a:chOff x="0" y="0"/>
          <a:chExt cx="0" cy="0"/>
        </a:xfrm>
      </p:grpSpPr>
      <p:sp>
        <p:nvSpPr>
          <p:cNvPr id="266" name="Google Shape;266;p78"/>
          <p:cNvSpPr txBox="1">
            <a:spLocks noGrp="1"/>
          </p:cNvSpPr>
          <p:nvPr>
            <p:ph type="title"/>
          </p:nvPr>
        </p:nvSpPr>
        <p:spPr>
          <a:xfrm>
            <a:off x="311701" y="1425806"/>
            <a:ext cx="8520600" cy="6363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dk1"/>
              </a:buClr>
              <a:buSzPts val="7500"/>
              <a:buFont typeface="Arial"/>
              <a:buNone/>
              <a:defRPr sz="75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900"/>
              <a:buFont typeface="Arial"/>
              <a:buNone/>
              <a:defRPr sz="2900" b="1">
                <a:solidFill>
                  <a:schemeClr val="dk1"/>
                </a:solidFill>
              </a:defRPr>
            </a:lvl2pPr>
            <a:lvl3pPr lvl="2" rtl="0">
              <a:spcBef>
                <a:spcPts val="0"/>
              </a:spcBef>
              <a:spcAft>
                <a:spcPts val="0"/>
              </a:spcAft>
              <a:buClr>
                <a:schemeClr val="dk1"/>
              </a:buClr>
              <a:buSzPts val="2900"/>
              <a:buFont typeface="Arial"/>
              <a:buNone/>
              <a:defRPr sz="2900" b="1">
                <a:solidFill>
                  <a:schemeClr val="dk1"/>
                </a:solidFill>
              </a:defRPr>
            </a:lvl3pPr>
            <a:lvl4pPr lvl="3" rtl="0">
              <a:spcBef>
                <a:spcPts val="0"/>
              </a:spcBef>
              <a:spcAft>
                <a:spcPts val="0"/>
              </a:spcAft>
              <a:buClr>
                <a:schemeClr val="dk1"/>
              </a:buClr>
              <a:buSzPts val="2900"/>
              <a:buFont typeface="Arial"/>
              <a:buNone/>
              <a:defRPr sz="2900" b="1">
                <a:solidFill>
                  <a:schemeClr val="dk1"/>
                </a:solidFill>
              </a:defRPr>
            </a:lvl4pPr>
            <a:lvl5pPr lvl="4" rtl="0">
              <a:spcBef>
                <a:spcPts val="0"/>
              </a:spcBef>
              <a:spcAft>
                <a:spcPts val="0"/>
              </a:spcAft>
              <a:buClr>
                <a:schemeClr val="dk1"/>
              </a:buClr>
              <a:buSzPts val="2900"/>
              <a:buFont typeface="Arial"/>
              <a:buNone/>
              <a:defRPr sz="2900" b="1">
                <a:solidFill>
                  <a:schemeClr val="dk1"/>
                </a:solidFill>
              </a:defRPr>
            </a:lvl5pPr>
            <a:lvl6pPr lvl="5" rtl="0">
              <a:spcBef>
                <a:spcPts val="0"/>
              </a:spcBef>
              <a:spcAft>
                <a:spcPts val="0"/>
              </a:spcAft>
              <a:buClr>
                <a:schemeClr val="dk1"/>
              </a:buClr>
              <a:buSzPts val="2900"/>
              <a:buFont typeface="Arial"/>
              <a:buNone/>
              <a:defRPr sz="2900" b="1">
                <a:solidFill>
                  <a:schemeClr val="dk1"/>
                </a:solidFill>
              </a:defRPr>
            </a:lvl6pPr>
            <a:lvl7pPr lvl="6" rtl="0">
              <a:spcBef>
                <a:spcPts val="0"/>
              </a:spcBef>
              <a:spcAft>
                <a:spcPts val="0"/>
              </a:spcAft>
              <a:buClr>
                <a:schemeClr val="dk1"/>
              </a:buClr>
              <a:buSzPts val="2900"/>
              <a:buFont typeface="Arial"/>
              <a:buNone/>
              <a:defRPr sz="2900" b="1">
                <a:solidFill>
                  <a:schemeClr val="dk1"/>
                </a:solidFill>
              </a:defRPr>
            </a:lvl7pPr>
            <a:lvl8pPr lvl="7" rtl="0">
              <a:spcBef>
                <a:spcPts val="0"/>
              </a:spcBef>
              <a:spcAft>
                <a:spcPts val="0"/>
              </a:spcAft>
              <a:buClr>
                <a:schemeClr val="dk1"/>
              </a:buClr>
              <a:buSzPts val="2900"/>
              <a:buFont typeface="Arial"/>
              <a:buNone/>
              <a:defRPr sz="2900" b="1">
                <a:solidFill>
                  <a:schemeClr val="dk1"/>
                </a:solidFill>
              </a:defRPr>
            </a:lvl8pPr>
            <a:lvl9pPr lvl="8" rtl="0">
              <a:spcBef>
                <a:spcPts val="0"/>
              </a:spcBef>
              <a:spcAft>
                <a:spcPts val="0"/>
              </a:spcAft>
              <a:buClr>
                <a:schemeClr val="dk1"/>
              </a:buClr>
              <a:buSzPts val="2900"/>
              <a:buFont typeface="Arial"/>
              <a:buNone/>
              <a:defRPr sz="2900" b="1">
                <a:solidFill>
                  <a:schemeClr val="dk1"/>
                </a:solidFill>
              </a:defRPr>
            </a:lvl9pPr>
          </a:lstStyle>
          <a:p>
            <a:endParaRPr/>
          </a:p>
        </p:txBody>
      </p:sp>
      <p:sp>
        <p:nvSpPr>
          <p:cNvPr id="267" name="Google Shape;267;p78"/>
          <p:cNvSpPr txBox="1">
            <a:spLocks noGrp="1"/>
          </p:cNvSpPr>
          <p:nvPr>
            <p:ph type="subTitle" idx="1"/>
          </p:nvPr>
        </p:nvSpPr>
        <p:spPr>
          <a:xfrm>
            <a:off x="436825" y="1117028"/>
            <a:ext cx="7508700" cy="3966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Headline with 3 column">
  <p:cSld name="Headline with 3 column">
    <p:spTree>
      <p:nvGrpSpPr>
        <p:cNvPr id="1" name="Shape 271"/>
        <p:cNvGrpSpPr/>
        <p:nvPr/>
      </p:nvGrpSpPr>
      <p:grpSpPr>
        <a:xfrm>
          <a:off x="0" y="0"/>
          <a:ext cx="0" cy="0"/>
          <a:chOff x="0" y="0"/>
          <a:chExt cx="0" cy="0"/>
        </a:xfrm>
      </p:grpSpPr>
      <p:sp>
        <p:nvSpPr>
          <p:cNvPr id="272" name="Google Shape;272;p80"/>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100"/>
              <a:buFont typeface="Arial"/>
              <a:buNone/>
              <a:defRPr sz="2100" b="1">
                <a:solidFill>
                  <a:schemeClr val="dk1"/>
                </a:solidFill>
              </a:defRPr>
            </a:lvl2pPr>
            <a:lvl3pPr lvl="2" rtl="0">
              <a:spcBef>
                <a:spcPts val="0"/>
              </a:spcBef>
              <a:spcAft>
                <a:spcPts val="0"/>
              </a:spcAft>
              <a:buClr>
                <a:schemeClr val="dk1"/>
              </a:buClr>
              <a:buSzPts val="2100"/>
              <a:buFont typeface="Arial"/>
              <a:buNone/>
              <a:defRPr sz="2100" b="1">
                <a:solidFill>
                  <a:schemeClr val="dk1"/>
                </a:solidFill>
              </a:defRPr>
            </a:lvl3pPr>
            <a:lvl4pPr lvl="3" rtl="0">
              <a:spcBef>
                <a:spcPts val="0"/>
              </a:spcBef>
              <a:spcAft>
                <a:spcPts val="0"/>
              </a:spcAft>
              <a:buClr>
                <a:schemeClr val="dk1"/>
              </a:buClr>
              <a:buSzPts val="2100"/>
              <a:buFont typeface="Arial"/>
              <a:buNone/>
              <a:defRPr sz="2100" b="1">
                <a:solidFill>
                  <a:schemeClr val="dk1"/>
                </a:solidFill>
              </a:defRPr>
            </a:lvl4pPr>
            <a:lvl5pPr lvl="4" rtl="0">
              <a:spcBef>
                <a:spcPts val="0"/>
              </a:spcBef>
              <a:spcAft>
                <a:spcPts val="0"/>
              </a:spcAft>
              <a:buClr>
                <a:schemeClr val="dk1"/>
              </a:buClr>
              <a:buSzPts val="2100"/>
              <a:buFont typeface="Arial"/>
              <a:buNone/>
              <a:defRPr sz="2100" b="1">
                <a:solidFill>
                  <a:schemeClr val="dk1"/>
                </a:solidFill>
              </a:defRPr>
            </a:lvl5pPr>
            <a:lvl6pPr lvl="5" rtl="0">
              <a:spcBef>
                <a:spcPts val="0"/>
              </a:spcBef>
              <a:spcAft>
                <a:spcPts val="0"/>
              </a:spcAft>
              <a:buClr>
                <a:schemeClr val="dk1"/>
              </a:buClr>
              <a:buSzPts val="2100"/>
              <a:buFont typeface="Arial"/>
              <a:buNone/>
              <a:defRPr sz="2100" b="1">
                <a:solidFill>
                  <a:schemeClr val="dk1"/>
                </a:solidFill>
              </a:defRPr>
            </a:lvl6pPr>
            <a:lvl7pPr lvl="6" rtl="0">
              <a:spcBef>
                <a:spcPts val="0"/>
              </a:spcBef>
              <a:spcAft>
                <a:spcPts val="0"/>
              </a:spcAft>
              <a:buClr>
                <a:schemeClr val="dk1"/>
              </a:buClr>
              <a:buSzPts val="2100"/>
              <a:buFont typeface="Arial"/>
              <a:buNone/>
              <a:defRPr sz="2100" b="1">
                <a:solidFill>
                  <a:schemeClr val="dk1"/>
                </a:solidFill>
              </a:defRPr>
            </a:lvl7pPr>
            <a:lvl8pPr lvl="7" rtl="0">
              <a:spcBef>
                <a:spcPts val="0"/>
              </a:spcBef>
              <a:spcAft>
                <a:spcPts val="0"/>
              </a:spcAft>
              <a:buClr>
                <a:schemeClr val="dk1"/>
              </a:buClr>
              <a:buSzPts val="2100"/>
              <a:buFont typeface="Arial"/>
              <a:buNone/>
              <a:defRPr sz="2100" b="1">
                <a:solidFill>
                  <a:schemeClr val="dk1"/>
                </a:solidFill>
              </a:defRPr>
            </a:lvl8pPr>
            <a:lvl9pPr lvl="8" rtl="0">
              <a:spcBef>
                <a:spcPts val="0"/>
              </a:spcBef>
              <a:spcAft>
                <a:spcPts val="0"/>
              </a:spcAft>
              <a:buClr>
                <a:schemeClr val="dk1"/>
              </a:buClr>
              <a:buSzPts val="2100"/>
              <a:buFont typeface="Arial"/>
              <a:buNone/>
              <a:defRPr sz="2100" b="1">
                <a:solidFill>
                  <a:schemeClr val="dk1"/>
                </a:solidFill>
              </a:defRPr>
            </a:lvl9pPr>
          </a:lstStyle>
          <a:p>
            <a:endParaRPr/>
          </a:p>
        </p:txBody>
      </p:sp>
      <p:sp>
        <p:nvSpPr>
          <p:cNvPr id="273" name="Google Shape;273;p80"/>
          <p:cNvSpPr txBox="1">
            <a:spLocks noGrp="1"/>
          </p:cNvSpPr>
          <p:nvPr>
            <p:ph type="body" idx="1"/>
          </p:nvPr>
        </p:nvSpPr>
        <p:spPr>
          <a:xfrm>
            <a:off x="6215500" y="1292250"/>
            <a:ext cx="24036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1pPr>
            <a:lvl2pPr marL="914400" marR="0" lvl="1"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200"/>
              </a:spcBef>
              <a:spcAft>
                <a:spcPts val="120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274" name="Google Shape;274;p80"/>
          <p:cNvSpPr txBox="1">
            <a:spLocks noGrp="1"/>
          </p:cNvSpPr>
          <p:nvPr>
            <p:ph type="body" idx="2"/>
          </p:nvPr>
        </p:nvSpPr>
        <p:spPr>
          <a:xfrm>
            <a:off x="3274550" y="1316294"/>
            <a:ext cx="24036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1pPr>
            <a:lvl2pPr marL="914400" marR="0" lvl="1"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200"/>
              </a:spcBef>
              <a:spcAft>
                <a:spcPts val="120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275" name="Google Shape;275;p80"/>
          <p:cNvSpPr txBox="1">
            <a:spLocks noGrp="1"/>
          </p:cNvSpPr>
          <p:nvPr>
            <p:ph type="body" idx="3"/>
          </p:nvPr>
        </p:nvSpPr>
        <p:spPr>
          <a:xfrm>
            <a:off x="405375" y="1338694"/>
            <a:ext cx="24036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1pPr>
            <a:lvl2pPr marL="914400" marR="0" lvl="1"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200"/>
              </a:spcBef>
              <a:spcAft>
                <a:spcPts val="120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Gold chapter break or bold statement gold">
  <p:cSld name="Gold chapter break or bold statement gold">
    <p:bg>
      <p:bgPr>
        <a:solidFill>
          <a:schemeClr val="accent1"/>
        </a:solidFill>
        <a:effectLst/>
      </p:bgPr>
    </p:bg>
    <p:spTree>
      <p:nvGrpSpPr>
        <p:cNvPr id="1" name="Shape 276"/>
        <p:cNvGrpSpPr/>
        <p:nvPr/>
      </p:nvGrpSpPr>
      <p:grpSpPr>
        <a:xfrm>
          <a:off x="0" y="0"/>
          <a:ext cx="0" cy="0"/>
          <a:chOff x="0" y="0"/>
          <a:chExt cx="0" cy="0"/>
        </a:xfrm>
      </p:grpSpPr>
      <p:sp>
        <p:nvSpPr>
          <p:cNvPr id="277" name="Google Shape;277;p81"/>
          <p:cNvSpPr txBox="1">
            <a:spLocks noGrp="1"/>
          </p:cNvSpPr>
          <p:nvPr>
            <p:ph type="title"/>
          </p:nvPr>
        </p:nvSpPr>
        <p:spPr>
          <a:xfrm>
            <a:off x="311700" y="917806"/>
            <a:ext cx="6246300" cy="636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4650"/>
              <a:buFont typeface="Arial"/>
              <a:buNone/>
              <a:defRPr sz="465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4650"/>
              <a:buFont typeface="Arial"/>
              <a:buNone/>
              <a:defRPr sz="4650" b="1">
                <a:solidFill>
                  <a:schemeClr val="dk1"/>
                </a:solidFill>
              </a:defRPr>
            </a:lvl2pPr>
            <a:lvl3pPr lvl="2" rtl="0">
              <a:spcBef>
                <a:spcPts val="0"/>
              </a:spcBef>
              <a:spcAft>
                <a:spcPts val="0"/>
              </a:spcAft>
              <a:buClr>
                <a:schemeClr val="dk1"/>
              </a:buClr>
              <a:buSzPts val="4650"/>
              <a:buFont typeface="Arial"/>
              <a:buNone/>
              <a:defRPr sz="4650" b="1">
                <a:solidFill>
                  <a:schemeClr val="dk1"/>
                </a:solidFill>
              </a:defRPr>
            </a:lvl3pPr>
            <a:lvl4pPr lvl="3" rtl="0">
              <a:spcBef>
                <a:spcPts val="0"/>
              </a:spcBef>
              <a:spcAft>
                <a:spcPts val="0"/>
              </a:spcAft>
              <a:buClr>
                <a:schemeClr val="dk1"/>
              </a:buClr>
              <a:buSzPts val="4650"/>
              <a:buFont typeface="Arial"/>
              <a:buNone/>
              <a:defRPr sz="4650" b="1">
                <a:solidFill>
                  <a:schemeClr val="dk1"/>
                </a:solidFill>
              </a:defRPr>
            </a:lvl4pPr>
            <a:lvl5pPr lvl="4" rtl="0">
              <a:spcBef>
                <a:spcPts val="0"/>
              </a:spcBef>
              <a:spcAft>
                <a:spcPts val="0"/>
              </a:spcAft>
              <a:buClr>
                <a:schemeClr val="dk1"/>
              </a:buClr>
              <a:buSzPts val="4650"/>
              <a:buFont typeface="Arial"/>
              <a:buNone/>
              <a:defRPr sz="4650" b="1">
                <a:solidFill>
                  <a:schemeClr val="dk1"/>
                </a:solidFill>
              </a:defRPr>
            </a:lvl5pPr>
            <a:lvl6pPr lvl="5" rtl="0">
              <a:spcBef>
                <a:spcPts val="0"/>
              </a:spcBef>
              <a:spcAft>
                <a:spcPts val="0"/>
              </a:spcAft>
              <a:buClr>
                <a:schemeClr val="dk1"/>
              </a:buClr>
              <a:buSzPts val="4650"/>
              <a:buFont typeface="Arial"/>
              <a:buNone/>
              <a:defRPr sz="4650" b="1">
                <a:solidFill>
                  <a:schemeClr val="dk1"/>
                </a:solidFill>
              </a:defRPr>
            </a:lvl6pPr>
            <a:lvl7pPr lvl="6" rtl="0">
              <a:spcBef>
                <a:spcPts val="0"/>
              </a:spcBef>
              <a:spcAft>
                <a:spcPts val="0"/>
              </a:spcAft>
              <a:buClr>
                <a:schemeClr val="dk1"/>
              </a:buClr>
              <a:buSzPts val="4650"/>
              <a:buFont typeface="Arial"/>
              <a:buNone/>
              <a:defRPr sz="4650" b="1">
                <a:solidFill>
                  <a:schemeClr val="dk1"/>
                </a:solidFill>
              </a:defRPr>
            </a:lvl7pPr>
            <a:lvl8pPr lvl="7" rtl="0">
              <a:spcBef>
                <a:spcPts val="0"/>
              </a:spcBef>
              <a:spcAft>
                <a:spcPts val="0"/>
              </a:spcAft>
              <a:buClr>
                <a:schemeClr val="dk1"/>
              </a:buClr>
              <a:buSzPts val="4650"/>
              <a:buFont typeface="Arial"/>
              <a:buNone/>
              <a:defRPr sz="4650" b="1">
                <a:solidFill>
                  <a:schemeClr val="dk1"/>
                </a:solidFill>
              </a:defRPr>
            </a:lvl8pPr>
            <a:lvl9pPr lvl="8" rtl="0">
              <a:spcBef>
                <a:spcPts val="0"/>
              </a:spcBef>
              <a:spcAft>
                <a:spcPts val="0"/>
              </a:spcAft>
              <a:buClr>
                <a:schemeClr val="dk1"/>
              </a:buClr>
              <a:buSzPts val="4650"/>
              <a:buFont typeface="Arial"/>
              <a:buNone/>
              <a:defRPr sz="4650" b="1">
                <a:solidFill>
                  <a:schemeClr val="dk1"/>
                </a:solidFil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Headline with text" type="titleOnly">
  <p:cSld name="TITLE_ONLY">
    <p:spTree>
      <p:nvGrpSpPr>
        <p:cNvPr id="1" name="Shape 278"/>
        <p:cNvGrpSpPr/>
        <p:nvPr/>
      </p:nvGrpSpPr>
      <p:grpSpPr>
        <a:xfrm>
          <a:off x="0" y="0"/>
          <a:ext cx="0" cy="0"/>
          <a:chOff x="0" y="0"/>
          <a:chExt cx="0" cy="0"/>
        </a:xfrm>
      </p:grpSpPr>
      <p:sp>
        <p:nvSpPr>
          <p:cNvPr id="279" name="Google Shape;279;p82"/>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100"/>
              <a:buFont typeface="Arial"/>
              <a:buNone/>
              <a:defRPr sz="2100" b="1">
                <a:solidFill>
                  <a:schemeClr val="dk1"/>
                </a:solidFill>
              </a:defRPr>
            </a:lvl2pPr>
            <a:lvl3pPr lvl="2" rtl="0">
              <a:spcBef>
                <a:spcPts val="0"/>
              </a:spcBef>
              <a:spcAft>
                <a:spcPts val="0"/>
              </a:spcAft>
              <a:buClr>
                <a:schemeClr val="dk1"/>
              </a:buClr>
              <a:buSzPts val="2100"/>
              <a:buFont typeface="Arial"/>
              <a:buNone/>
              <a:defRPr sz="2100" b="1">
                <a:solidFill>
                  <a:schemeClr val="dk1"/>
                </a:solidFill>
              </a:defRPr>
            </a:lvl3pPr>
            <a:lvl4pPr lvl="3" rtl="0">
              <a:spcBef>
                <a:spcPts val="0"/>
              </a:spcBef>
              <a:spcAft>
                <a:spcPts val="0"/>
              </a:spcAft>
              <a:buClr>
                <a:schemeClr val="dk1"/>
              </a:buClr>
              <a:buSzPts val="2100"/>
              <a:buFont typeface="Arial"/>
              <a:buNone/>
              <a:defRPr sz="2100" b="1">
                <a:solidFill>
                  <a:schemeClr val="dk1"/>
                </a:solidFill>
              </a:defRPr>
            </a:lvl4pPr>
            <a:lvl5pPr lvl="4" rtl="0">
              <a:spcBef>
                <a:spcPts val="0"/>
              </a:spcBef>
              <a:spcAft>
                <a:spcPts val="0"/>
              </a:spcAft>
              <a:buClr>
                <a:schemeClr val="dk1"/>
              </a:buClr>
              <a:buSzPts val="2100"/>
              <a:buFont typeface="Arial"/>
              <a:buNone/>
              <a:defRPr sz="2100" b="1">
                <a:solidFill>
                  <a:schemeClr val="dk1"/>
                </a:solidFill>
              </a:defRPr>
            </a:lvl5pPr>
            <a:lvl6pPr lvl="5" rtl="0">
              <a:spcBef>
                <a:spcPts val="0"/>
              </a:spcBef>
              <a:spcAft>
                <a:spcPts val="0"/>
              </a:spcAft>
              <a:buClr>
                <a:schemeClr val="dk1"/>
              </a:buClr>
              <a:buSzPts val="2100"/>
              <a:buFont typeface="Arial"/>
              <a:buNone/>
              <a:defRPr sz="2100" b="1">
                <a:solidFill>
                  <a:schemeClr val="dk1"/>
                </a:solidFill>
              </a:defRPr>
            </a:lvl6pPr>
            <a:lvl7pPr lvl="6" rtl="0">
              <a:spcBef>
                <a:spcPts val="0"/>
              </a:spcBef>
              <a:spcAft>
                <a:spcPts val="0"/>
              </a:spcAft>
              <a:buClr>
                <a:schemeClr val="dk1"/>
              </a:buClr>
              <a:buSzPts val="2100"/>
              <a:buFont typeface="Arial"/>
              <a:buNone/>
              <a:defRPr sz="2100" b="1">
                <a:solidFill>
                  <a:schemeClr val="dk1"/>
                </a:solidFill>
              </a:defRPr>
            </a:lvl7pPr>
            <a:lvl8pPr lvl="7" rtl="0">
              <a:spcBef>
                <a:spcPts val="0"/>
              </a:spcBef>
              <a:spcAft>
                <a:spcPts val="0"/>
              </a:spcAft>
              <a:buClr>
                <a:schemeClr val="dk1"/>
              </a:buClr>
              <a:buSzPts val="2100"/>
              <a:buFont typeface="Arial"/>
              <a:buNone/>
              <a:defRPr sz="2100" b="1">
                <a:solidFill>
                  <a:schemeClr val="dk1"/>
                </a:solidFill>
              </a:defRPr>
            </a:lvl8pPr>
            <a:lvl9pPr lvl="8" rtl="0">
              <a:spcBef>
                <a:spcPts val="0"/>
              </a:spcBef>
              <a:spcAft>
                <a:spcPts val="0"/>
              </a:spcAft>
              <a:buClr>
                <a:schemeClr val="dk1"/>
              </a:buClr>
              <a:buSzPts val="2100"/>
              <a:buFont typeface="Arial"/>
              <a:buNone/>
              <a:defRPr sz="2100" b="1">
                <a:solidFill>
                  <a:schemeClr val="dk1"/>
                </a:solidFill>
              </a:defRPr>
            </a:lvl9pPr>
          </a:lstStyle>
          <a:p>
            <a:endParaRPr/>
          </a:p>
        </p:txBody>
      </p:sp>
      <p:sp>
        <p:nvSpPr>
          <p:cNvPr id="280" name="Google Shape;280;p82"/>
          <p:cNvSpPr txBox="1">
            <a:spLocks noGrp="1"/>
          </p:cNvSpPr>
          <p:nvPr>
            <p:ph type="body" idx="1"/>
          </p:nvPr>
        </p:nvSpPr>
        <p:spPr>
          <a:xfrm>
            <a:off x="100575" y="1338694"/>
            <a:ext cx="8031600" cy="3557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050"/>
              <a:buFont typeface="Arial"/>
              <a:buNone/>
              <a:defRPr sz="1050" b="0" i="0" u="none" strike="noStrike" cap="none">
                <a:solidFill>
                  <a:srgbClr val="000000"/>
                </a:solidFill>
                <a:latin typeface="Arial"/>
                <a:ea typeface="Arial"/>
                <a:cs typeface="Arial"/>
                <a:sym typeface="Arial"/>
              </a:defRPr>
            </a:lvl1pPr>
            <a:lvl2pPr marL="914400" marR="0" lvl="1"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20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200"/>
              </a:spcBef>
              <a:spcAft>
                <a:spcPts val="120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81"/>
        <p:cNvGrpSpPr/>
        <p:nvPr/>
      </p:nvGrpSpPr>
      <p:grpSpPr>
        <a:xfrm>
          <a:off x="0" y="0"/>
          <a:ext cx="0" cy="0"/>
          <a:chOff x="0" y="0"/>
          <a:chExt cx="0" cy="0"/>
        </a:xfrm>
      </p:grpSpPr>
      <p:sp>
        <p:nvSpPr>
          <p:cNvPr id="282" name="Google Shape;282;p83"/>
          <p:cNvSpPr txBox="1">
            <a:spLocks noGrp="1"/>
          </p:cNvSpPr>
          <p:nvPr>
            <p:ph type="subTitle" idx="1"/>
          </p:nvPr>
        </p:nvSpPr>
        <p:spPr>
          <a:xfrm>
            <a:off x="311700" y="1117028"/>
            <a:ext cx="7508700" cy="396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9pPr>
          </a:lstStyle>
          <a:p>
            <a:endParaRPr/>
          </a:p>
        </p:txBody>
      </p:sp>
      <p:sp>
        <p:nvSpPr>
          <p:cNvPr id="283" name="Google Shape;283;p83"/>
          <p:cNvSpPr txBox="1">
            <a:spLocks noGrp="1"/>
          </p:cNvSpPr>
          <p:nvPr>
            <p:ph type="title"/>
          </p:nvPr>
        </p:nvSpPr>
        <p:spPr>
          <a:xfrm>
            <a:off x="311700" y="1256471"/>
            <a:ext cx="8520600" cy="636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5400"/>
              <a:buFont typeface="Arial"/>
              <a:buNone/>
              <a:defRPr sz="54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100"/>
              <a:buFont typeface="Arial"/>
              <a:buNone/>
              <a:defRPr sz="2100" b="1">
                <a:solidFill>
                  <a:schemeClr val="dk1"/>
                </a:solidFill>
              </a:defRPr>
            </a:lvl2pPr>
            <a:lvl3pPr lvl="2" rtl="0">
              <a:spcBef>
                <a:spcPts val="0"/>
              </a:spcBef>
              <a:spcAft>
                <a:spcPts val="0"/>
              </a:spcAft>
              <a:buClr>
                <a:schemeClr val="dk1"/>
              </a:buClr>
              <a:buSzPts val="2100"/>
              <a:buFont typeface="Arial"/>
              <a:buNone/>
              <a:defRPr sz="2100" b="1">
                <a:solidFill>
                  <a:schemeClr val="dk1"/>
                </a:solidFill>
              </a:defRPr>
            </a:lvl3pPr>
            <a:lvl4pPr lvl="3" rtl="0">
              <a:spcBef>
                <a:spcPts val="0"/>
              </a:spcBef>
              <a:spcAft>
                <a:spcPts val="0"/>
              </a:spcAft>
              <a:buClr>
                <a:schemeClr val="dk1"/>
              </a:buClr>
              <a:buSzPts val="2100"/>
              <a:buFont typeface="Arial"/>
              <a:buNone/>
              <a:defRPr sz="2100" b="1">
                <a:solidFill>
                  <a:schemeClr val="dk1"/>
                </a:solidFill>
              </a:defRPr>
            </a:lvl4pPr>
            <a:lvl5pPr lvl="4" rtl="0">
              <a:spcBef>
                <a:spcPts val="0"/>
              </a:spcBef>
              <a:spcAft>
                <a:spcPts val="0"/>
              </a:spcAft>
              <a:buClr>
                <a:schemeClr val="dk1"/>
              </a:buClr>
              <a:buSzPts val="2100"/>
              <a:buFont typeface="Arial"/>
              <a:buNone/>
              <a:defRPr sz="2100" b="1">
                <a:solidFill>
                  <a:schemeClr val="dk1"/>
                </a:solidFill>
              </a:defRPr>
            </a:lvl5pPr>
            <a:lvl6pPr lvl="5" rtl="0">
              <a:spcBef>
                <a:spcPts val="0"/>
              </a:spcBef>
              <a:spcAft>
                <a:spcPts val="0"/>
              </a:spcAft>
              <a:buClr>
                <a:schemeClr val="dk1"/>
              </a:buClr>
              <a:buSzPts val="2100"/>
              <a:buFont typeface="Arial"/>
              <a:buNone/>
              <a:defRPr sz="2100" b="1">
                <a:solidFill>
                  <a:schemeClr val="dk1"/>
                </a:solidFill>
              </a:defRPr>
            </a:lvl6pPr>
            <a:lvl7pPr lvl="6" rtl="0">
              <a:spcBef>
                <a:spcPts val="0"/>
              </a:spcBef>
              <a:spcAft>
                <a:spcPts val="0"/>
              </a:spcAft>
              <a:buClr>
                <a:schemeClr val="dk1"/>
              </a:buClr>
              <a:buSzPts val="2100"/>
              <a:buFont typeface="Arial"/>
              <a:buNone/>
              <a:defRPr sz="2100" b="1">
                <a:solidFill>
                  <a:schemeClr val="dk1"/>
                </a:solidFill>
              </a:defRPr>
            </a:lvl7pPr>
            <a:lvl8pPr lvl="7" rtl="0">
              <a:spcBef>
                <a:spcPts val="0"/>
              </a:spcBef>
              <a:spcAft>
                <a:spcPts val="0"/>
              </a:spcAft>
              <a:buClr>
                <a:schemeClr val="dk1"/>
              </a:buClr>
              <a:buSzPts val="2100"/>
              <a:buFont typeface="Arial"/>
              <a:buNone/>
              <a:defRPr sz="2100" b="1">
                <a:solidFill>
                  <a:schemeClr val="dk1"/>
                </a:solidFill>
              </a:defRPr>
            </a:lvl8pPr>
            <a:lvl9pPr lvl="8" rtl="0">
              <a:spcBef>
                <a:spcPts val="0"/>
              </a:spcBef>
              <a:spcAft>
                <a:spcPts val="0"/>
              </a:spcAft>
              <a:buClr>
                <a:schemeClr val="dk1"/>
              </a:buClr>
              <a:buSzPts val="2100"/>
              <a:buFont typeface="Arial"/>
              <a:buNone/>
              <a:defRPr sz="2100" b="1">
                <a:solidFill>
                  <a:schemeClr val="dk1"/>
                </a:solidFill>
              </a:defRPr>
            </a:lvl9pPr>
          </a:lstStyle>
          <a:p>
            <a:endParaRPr/>
          </a:p>
        </p:txBody>
      </p:sp>
      <p:sp>
        <p:nvSpPr>
          <p:cNvPr id="284" name="Google Shape;284;p83"/>
          <p:cNvSpPr/>
          <p:nvPr/>
        </p:nvSpPr>
        <p:spPr>
          <a:xfrm>
            <a:off x="142701" y="4919688"/>
            <a:ext cx="1247700" cy="610800"/>
          </a:xfrm>
          <a:prstGeom prst="rect">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ll out plus image">
  <p:cSld name="Call out plus image">
    <p:spTree>
      <p:nvGrpSpPr>
        <p:cNvPr id="1" name="Shape 285"/>
        <p:cNvGrpSpPr/>
        <p:nvPr/>
      </p:nvGrpSpPr>
      <p:grpSpPr>
        <a:xfrm>
          <a:off x="0" y="0"/>
          <a:ext cx="0" cy="0"/>
          <a:chOff x="0" y="0"/>
          <a:chExt cx="0" cy="0"/>
        </a:xfrm>
      </p:grpSpPr>
      <p:sp>
        <p:nvSpPr>
          <p:cNvPr id="286" name="Google Shape;286;p84"/>
          <p:cNvSpPr txBox="1">
            <a:spLocks noGrp="1"/>
          </p:cNvSpPr>
          <p:nvPr>
            <p:ph type="title"/>
          </p:nvPr>
        </p:nvSpPr>
        <p:spPr>
          <a:xfrm>
            <a:off x="218900" y="254417"/>
            <a:ext cx="1860300" cy="259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350"/>
              <a:buFont typeface="Arial"/>
              <a:buNone/>
              <a:defRPr sz="135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1350"/>
              <a:buFont typeface="Arial"/>
              <a:buNone/>
              <a:defRPr sz="1350" b="1">
                <a:solidFill>
                  <a:schemeClr val="dk1"/>
                </a:solidFill>
              </a:defRPr>
            </a:lvl2pPr>
            <a:lvl3pPr lvl="2" rtl="0">
              <a:spcBef>
                <a:spcPts val="0"/>
              </a:spcBef>
              <a:spcAft>
                <a:spcPts val="0"/>
              </a:spcAft>
              <a:buClr>
                <a:schemeClr val="dk1"/>
              </a:buClr>
              <a:buSzPts val="1350"/>
              <a:buFont typeface="Arial"/>
              <a:buNone/>
              <a:defRPr sz="1350" b="1">
                <a:solidFill>
                  <a:schemeClr val="dk1"/>
                </a:solidFill>
              </a:defRPr>
            </a:lvl3pPr>
            <a:lvl4pPr lvl="3" rtl="0">
              <a:spcBef>
                <a:spcPts val="0"/>
              </a:spcBef>
              <a:spcAft>
                <a:spcPts val="0"/>
              </a:spcAft>
              <a:buClr>
                <a:schemeClr val="dk1"/>
              </a:buClr>
              <a:buSzPts val="1350"/>
              <a:buFont typeface="Arial"/>
              <a:buNone/>
              <a:defRPr sz="1350" b="1">
                <a:solidFill>
                  <a:schemeClr val="dk1"/>
                </a:solidFill>
              </a:defRPr>
            </a:lvl4pPr>
            <a:lvl5pPr lvl="4" rtl="0">
              <a:spcBef>
                <a:spcPts val="0"/>
              </a:spcBef>
              <a:spcAft>
                <a:spcPts val="0"/>
              </a:spcAft>
              <a:buClr>
                <a:schemeClr val="dk1"/>
              </a:buClr>
              <a:buSzPts val="1350"/>
              <a:buFont typeface="Arial"/>
              <a:buNone/>
              <a:defRPr sz="1350" b="1">
                <a:solidFill>
                  <a:schemeClr val="dk1"/>
                </a:solidFill>
              </a:defRPr>
            </a:lvl5pPr>
            <a:lvl6pPr lvl="5" rtl="0">
              <a:spcBef>
                <a:spcPts val="0"/>
              </a:spcBef>
              <a:spcAft>
                <a:spcPts val="0"/>
              </a:spcAft>
              <a:buClr>
                <a:schemeClr val="dk1"/>
              </a:buClr>
              <a:buSzPts val="1350"/>
              <a:buFont typeface="Arial"/>
              <a:buNone/>
              <a:defRPr sz="1350" b="1">
                <a:solidFill>
                  <a:schemeClr val="dk1"/>
                </a:solidFill>
              </a:defRPr>
            </a:lvl6pPr>
            <a:lvl7pPr lvl="6" rtl="0">
              <a:spcBef>
                <a:spcPts val="0"/>
              </a:spcBef>
              <a:spcAft>
                <a:spcPts val="0"/>
              </a:spcAft>
              <a:buClr>
                <a:schemeClr val="dk1"/>
              </a:buClr>
              <a:buSzPts val="1350"/>
              <a:buFont typeface="Arial"/>
              <a:buNone/>
              <a:defRPr sz="1350" b="1">
                <a:solidFill>
                  <a:schemeClr val="dk1"/>
                </a:solidFill>
              </a:defRPr>
            </a:lvl7pPr>
            <a:lvl8pPr lvl="7" rtl="0">
              <a:spcBef>
                <a:spcPts val="0"/>
              </a:spcBef>
              <a:spcAft>
                <a:spcPts val="0"/>
              </a:spcAft>
              <a:buClr>
                <a:schemeClr val="dk1"/>
              </a:buClr>
              <a:buSzPts val="1350"/>
              <a:buFont typeface="Arial"/>
              <a:buNone/>
              <a:defRPr sz="1350" b="1">
                <a:solidFill>
                  <a:schemeClr val="dk1"/>
                </a:solidFill>
              </a:defRPr>
            </a:lvl8pPr>
            <a:lvl9pPr lvl="8" rtl="0">
              <a:spcBef>
                <a:spcPts val="0"/>
              </a:spcBef>
              <a:spcAft>
                <a:spcPts val="0"/>
              </a:spcAft>
              <a:buClr>
                <a:schemeClr val="dk1"/>
              </a:buClr>
              <a:buSzPts val="1350"/>
              <a:buFont typeface="Arial"/>
              <a:buNone/>
              <a:defRPr sz="1350" b="1">
                <a:solidFill>
                  <a:schemeClr val="dk1"/>
                </a:solidFill>
              </a:defRPr>
            </a:lvl9pPr>
          </a:lstStyle>
          <a:p>
            <a:endParaRPr/>
          </a:p>
        </p:txBody>
      </p:sp>
      <p:sp>
        <p:nvSpPr>
          <p:cNvPr id="287" name="Google Shape;287;p84"/>
          <p:cNvSpPr/>
          <p:nvPr/>
        </p:nvSpPr>
        <p:spPr>
          <a:xfrm>
            <a:off x="142701" y="4919688"/>
            <a:ext cx="1247700" cy="6108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old chapter break or bold statement gold 1">
  <p:cSld name="Gold chapter break or bold statement gold 1">
    <p:bg>
      <p:bgPr>
        <a:solidFill>
          <a:schemeClr val="accent2"/>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311701" y="917806"/>
            <a:ext cx="6246300" cy="636300"/>
          </a:xfrm>
          <a:prstGeom prst="rect">
            <a:avLst/>
          </a:prstGeom>
          <a:noFill/>
          <a:ln>
            <a:noFill/>
          </a:ln>
        </p:spPr>
        <p:txBody>
          <a:bodyPr spcFirstLastPara="1" wrap="square" lIns="71100" tIns="71100" rIns="71100" bIns="71100" anchor="t" anchorCtr="0"/>
          <a:lstStyle>
            <a:lvl1pPr marR="0" lvl="0" algn="l">
              <a:lnSpc>
                <a:spcPct val="100000"/>
              </a:lnSpc>
              <a:spcBef>
                <a:spcPts val="0"/>
              </a:spcBef>
              <a:spcAft>
                <a:spcPts val="0"/>
              </a:spcAft>
              <a:buClr>
                <a:schemeClr val="lt1"/>
              </a:buClr>
              <a:buSzPts val="6400"/>
              <a:buFont typeface="Arial"/>
              <a:buNone/>
              <a:defRPr sz="6400" b="1" i="0" u="none" strike="noStrike" cap="none">
                <a:solidFill>
                  <a:schemeClr val="lt1"/>
                </a:solidFill>
                <a:latin typeface="Arial"/>
                <a:ea typeface="Arial"/>
                <a:cs typeface="Arial"/>
                <a:sym typeface="Arial"/>
              </a:defRPr>
            </a:lvl1pPr>
            <a:lvl2pPr lvl="1">
              <a:spcBef>
                <a:spcPts val="0"/>
              </a:spcBef>
              <a:spcAft>
                <a:spcPts val="0"/>
              </a:spcAft>
              <a:buClr>
                <a:schemeClr val="dk1"/>
              </a:buClr>
              <a:buSzPts val="6400"/>
              <a:buFont typeface="Arial"/>
              <a:buNone/>
              <a:defRPr sz="6400" b="1">
                <a:solidFill>
                  <a:schemeClr val="dk1"/>
                </a:solidFill>
              </a:defRPr>
            </a:lvl2pPr>
            <a:lvl3pPr lvl="2">
              <a:spcBef>
                <a:spcPts val="0"/>
              </a:spcBef>
              <a:spcAft>
                <a:spcPts val="0"/>
              </a:spcAft>
              <a:buClr>
                <a:schemeClr val="dk1"/>
              </a:buClr>
              <a:buSzPts val="6400"/>
              <a:buFont typeface="Arial"/>
              <a:buNone/>
              <a:defRPr sz="6400" b="1">
                <a:solidFill>
                  <a:schemeClr val="dk1"/>
                </a:solidFill>
              </a:defRPr>
            </a:lvl3pPr>
            <a:lvl4pPr lvl="3">
              <a:spcBef>
                <a:spcPts val="0"/>
              </a:spcBef>
              <a:spcAft>
                <a:spcPts val="0"/>
              </a:spcAft>
              <a:buClr>
                <a:schemeClr val="dk1"/>
              </a:buClr>
              <a:buSzPts val="6400"/>
              <a:buFont typeface="Arial"/>
              <a:buNone/>
              <a:defRPr sz="6400" b="1">
                <a:solidFill>
                  <a:schemeClr val="dk1"/>
                </a:solidFill>
              </a:defRPr>
            </a:lvl4pPr>
            <a:lvl5pPr lvl="4">
              <a:spcBef>
                <a:spcPts val="0"/>
              </a:spcBef>
              <a:spcAft>
                <a:spcPts val="0"/>
              </a:spcAft>
              <a:buClr>
                <a:schemeClr val="dk1"/>
              </a:buClr>
              <a:buSzPts val="6400"/>
              <a:buFont typeface="Arial"/>
              <a:buNone/>
              <a:defRPr sz="6400" b="1">
                <a:solidFill>
                  <a:schemeClr val="dk1"/>
                </a:solidFill>
              </a:defRPr>
            </a:lvl5pPr>
            <a:lvl6pPr lvl="5">
              <a:spcBef>
                <a:spcPts val="0"/>
              </a:spcBef>
              <a:spcAft>
                <a:spcPts val="0"/>
              </a:spcAft>
              <a:buClr>
                <a:schemeClr val="dk1"/>
              </a:buClr>
              <a:buSzPts val="6400"/>
              <a:buFont typeface="Arial"/>
              <a:buNone/>
              <a:defRPr sz="6400" b="1">
                <a:solidFill>
                  <a:schemeClr val="dk1"/>
                </a:solidFill>
              </a:defRPr>
            </a:lvl6pPr>
            <a:lvl7pPr lvl="6">
              <a:spcBef>
                <a:spcPts val="0"/>
              </a:spcBef>
              <a:spcAft>
                <a:spcPts val="0"/>
              </a:spcAft>
              <a:buClr>
                <a:schemeClr val="dk1"/>
              </a:buClr>
              <a:buSzPts val="6400"/>
              <a:buFont typeface="Arial"/>
              <a:buNone/>
              <a:defRPr sz="6400" b="1">
                <a:solidFill>
                  <a:schemeClr val="dk1"/>
                </a:solidFill>
              </a:defRPr>
            </a:lvl7pPr>
            <a:lvl8pPr lvl="7">
              <a:spcBef>
                <a:spcPts val="0"/>
              </a:spcBef>
              <a:spcAft>
                <a:spcPts val="0"/>
              </a:spcAft>
              <a:buClr>
                <a:schemeClr val="dk1"/>
              </a:buClr>
              <a:buSzPts val="6400"/>
              <a:buFont typeface="Arial"/>
              <a:buNone/>
              <a:defRPr sz="6400" b="1">
                <a:solidFill>
                  <a:schemeClr val="dk1"/>
                </a:solidFill>
              </a:defRPr>
            </a:lvl8pPr>
            <a:lvl9pPr lvl="8">
              <a:spcBef>
                <a:spcPts val="0"/>
              </a:spcBef>
              <a:spcAft>
                <a:spcPts val="0"/>
              </a:spcAft>
              <a:buClr>
                <a:schemeClr val="dk1"/>
              </a:buClr>
              <a:buSzPts val="6400"/>
              <a:buFont typeface="Arial"/>
              <a:buNone/>
              <a:defRPr sz="6400" b="1">
                <a:solidFill>
                  <a:schemeClr val="dk1"/>
                </a:solidFil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Gold chapter break or bold statement gold 2">
  <p:cSld name="Gold chapter break or bold statement gold 2">
    <p:bg>
      <p:bgPr>
        <a:solidFill>
          <a:schemeClr val="accent1"/>
        </a:solidFill>
        <a:effectLst/>
      </p:bgPr>
    </p:bg>
    <p:spTree>
      <p:nvGrpSpPr>
        <p:cNvPr id="1" name="Shape 288"/>
        <p:cNvGrpSpPr/>
        <p:nvPr/>
      </p:nvGrpSpPr>
      <p:grpSpPr>
        <a:xfrm>
          <a:off x="0" y="0"/>
          <a:ext cx="0" cy="0"/>
          <a:chOff x="0" y="0"/>
          <a:chExt cx="0" cy="0"/>
        </a:xfrm>
      </p:grpSpPr>
      <p:sp>
        <p:nvSpPr>
          <p:cNvPr id="289" name="Google Shape;289;p85"/>
          <p:cNvSpPr txBox="1">
            <a:spLocks noGrp="1"/>
          </p:cNvSpPr>
          <p:nvPr>
            <p:ph type="title"/>
          </p:nvPr>
        </p:nvSpPr>
        <p:spPr>
          <a:xfrm>
            <a:off x="311700" y="1425806"/>
            <a:ext cx="8520600" cy="636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5400"/>
              <a:buFont typeface="Arial"/>
              <a:buNone/>
              <a:defRPr sz="54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100"/>
              <a:buFont typeface="Arial"/>
              <a:buNone/>
              <a:defRPr sz="2100" b="1">
                <a:solidFill>
                  <a:schemeClr val="dk1"/>
                </a:solidFill>
              </a:defRPr>
            </a:lvl2pPr>
            <a:lvl3pPr lvl="2" rtl="0">
              <a:spcBef>
                <a:spcPts val="0"/>
              </a:spcBef>
              <a:spcAft>
                <a:spcPts val="0"/>
              </a:spcAft>
              <a:buClr>
                <a:schemeClr val="dk1"/>
              </a:buClr>
              <a:buSzPts val="2100"/>
              <a:buFont typeface="Arial"/>
              <a:buNone/>
              <a:defRPr sz="2100" b="1">
                <a:solidFill>
                  <a:schemeClr val="dk1"/>
                </a:solidFill>
              </a:defRPr>
            </a:lvl3pPr>
            <a:lvl4pPr lvl="3" rtl="0">
              <a:spcBef>
                <a:spcPts val="0"/>
              </a:spcBef>
              <a:spcAft>
                <a:spcPts val="0"/>
              </a:spcAft>
              <a:buClr>
                <a:schemeClr val="dk1"/>
              </a:buClr>
              <a:buSzPts val="2100"/>
              <a:buFont typeface="Arial"/>
              <a:buNone/>
              <a:defRPr sz="2100" b="1">
                <a:solidFill>
                  <a:schemeClr val="dk1"/>
                </a:solidFill>
              </a:defRPr>
            </a:lvl4pPr>
            <a:lvl5pPr lvl="4" rtl="0">
              <a:spcBef>
                <a:spcPts val="0"/>
              </a:spcBef>
              <a:spcAft>
                <a:spcPts val="0"/>
              </a:spcAft>
              <a:buClr>
                <a:schemeClr val="dk1"/>
              </a:buClr>
              <a:buSzPts val="2100"/>
              <a:buFont typeface="Arial"/>
              <a:buNone/>
              <a:defRPr sz="2100" b="1">
                <a:solidFill>
                  <a:schemeClr val="dk1"/>
                </a:solidFill>
              </a:defRPr>
            </a:lvl5pPr>
            <a:lvl6pPr lvl="5" rtl="0">
              <a:spcBef>
                <a:spcPts val="0"/>
              </a:spcBef>
              <a:spcAft>
                <a:spcPts val="0"/>
              </a:spcAft>
              <a:buClr>
                <a:schemeClr val="dk1"/>
              </a:buClr>
              <a:buSzPts val="2100"/>
              <a:buFont typeface="Arial"/>
              <a:buNone/>
              <a:defRPr sz="2100" b="1">
                <a:solidFill>
                  <a:schemeClr val="dk1"/>
                </a:solidFill>
              </a:defRPr>
            </a:lvl6pPr>
            <a:lvl7pPr lvl="6" rtl="0">
              <a:spcBef>
                <a:spcPts val="0"/>
              </a:spcBef>
              <a:spcAft>
                <a:spcPts val="0"/>
              </a:spcAft>
              <a:buClr>
                <a:schemeClr val="dk1"/>
              </a:buClr>
              <a:buSzPts val="2100"/>
              <a:buFont typeface="Arial"/>
              <a:buNone/>
              <a:defRPr sz="2100" b="1">
                <a:solidFill>
                  <a:schemeClr val="dk1"/>
                </a:solidFill>
              </a:defRPr>
            </a:lvl7pPr>
            <a:lvl8pPr lvl="7" rtl="0">
              <a:spcBef>
                <a:spcPts val="0"/>
              </a:spcBef>
              <a:spcAft>
                <a:spcPts val="0"/>
              </a:spcAft>
              <a:buClr>
                <a:schemeClr val="dk1"/>
              </a:buClr>
              <a:buSzPts val="2100"/>
              <a:buFont typeface="Arial"/>
              <a:buNone/>
              <a:defRPr sz="2100" b="1">
                <a:solidFill>
                  <a:schemeClr val="dk1"/>
                </a:solidFill>
              </a:defRPr>
            </a:lvl8pPr>
            <a:lvl9pPr lvl="8" rtl="0">
              <a:spcBef>
                <a:spcPts val="0"/>
              </a:spcBef>
              <a:spcAft>
                <a:spcPts val="0"/>
              </a:spcAft>
              <a:buClr>
                <a:schemeClr val="dk1"/>
              </a:buClr>
              <a:buSzPts val="2100"/>
              <a:buFont typeface="Arial"/>
              <a:buNone/>
              <a:defRPr sz="2100" b="1">
                <a:solidFill>
                  <a:schemeClr val="dk1"/>
                </a:solidFill>
              </a:defRPr>
            </a:lvl9pPr>
          </a:lstStyle>
          <a:p>
            <a:endParaRPr/>
          </a:p>
        </p:txBody>
      </p:sp>
      <p:sp>
        <p:nvSpPr>
          <p:cNvPr id="290" name="Google Shape;290;p85"/>
          <p:cNvSpPr txBox="1">
            <a:spLocks noGrp="1"/>
          </p:cNvSpPr>
          <p:nvPr>
            <p:ph type="subTitle" idx="1"/>
          </p:nvPr>
        </p:nvSpPr>
        <p:spPr>
          <a:xfrm>
            <a:off x="436825" y="1117028"/>
            <a:ext cx="7508700" cy="396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050"/>
              <a:buFont typeface="Arial"/>
              <a:buNone/>
              <a:defRPr sz="1050"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050"/>
              <a:buFont typeface="Arial"/>
              <a:buNone/>
              <a:defRPr sz="1050"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050"/>
              <a:buFont typeface="Arial"/>
              <a:buNone/>
              <a:defRPr sz="1050"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050"/>
              <a:buFont typeface="Arial"/>
              <a:buNone/>
              <a:defRPr sz="1050"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050"/>
              <a:buFont typeface="Arial"/>
              <a:buNone/>
              <a:defRPr sz="1050"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050"/>
              <a:buFont typeface="Arial"/>
              <a:buNone/>
              <a:defRPr sz="1050"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050"/>
              <a:buFont typeface="Arial"/>
              <a:buNone/>
              <a:defRPr sz="1050"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050"/>
              <a:buFont typeface="Arial"/>
              <a:buNone/>
              <a:defRPr sz="1050"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050"/>
              <a:buFont typeface="Arial"/>
              <a:buNone/>
              <a:defRPr sz="105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Gold chapter break or bold statement gold 1">
  <p:cSld name="Gold chapter break or bold statement gold 1">
    <p:bg>
      <p:bgPr>
        <a:solidFill>
          <a:schemeClr val="accent2"/>
        </a:solidFill>
        <a:effectLst/>
      </p:bgPr>
    </p:bg>
    <p:spTree>
      <p:nvGrpSpPr>
        <p:cNvPr id="1" name="Shape 291"/>
        <p:cNvGrpSpPr/>
        <p:nvPr/>
      </p:nvGrpSpPr>
      <p:grpSpPr>
        <a:xfrm>
          <a:off x="0" y="0"/>
          <a:ext cx="0" cy="0"/>
          <a:chOff x="0" y="0"/>
          <a:chExt cx="0" cy="0"/>
        </a:xfrm>
      </p:grpSpPr>
      <p:sp>
        <p:nvSpPr>
          <p:cNvPr id="292" name="Google Shape;292;p86"/>
          <p:cNvSpPr txBox="1">
            <a:spLocks noGrp="1"/>
          </p:cNvSpPr>
          <p:nvPr>
            <p:ph type="title"/>
          </p:nvPr>
        </p:nvSpPr>
        <p:spPr>
          <a:xfrm>
            <a:off x="311700" y="917806"/>
            <a:ext cx="6246300" cy="636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650"/>
              <a:buFont typeface="Arial"/>
              <a:buNone/>
              <a:defRPr sz="4650" b="1" i="0" u="none" strike="noStrike" cap="none">
                <a:solidFill>
                  <a:schemeClr val="lt1"/>
                </a:solidFill>
                <a:latin typeface="Arial"/>
                <a:ea typeface="Arial"/>
                <a:cs typeface="Arial"/>
                <a:sym typeface="Arial"/>
              </a:defRPr>
            </a:lvl1pPr>
            <a:lvl2pPr lvl="1" rtl="0">
              <a:spcBef>
                <a:spcPts val="0"/>
              </a:spcBef>
              <a:spcAft>
                <a:spcPts val="0"/>
              </a:spcAft>
              <a:buClr>
                <a:schemeClr val="dk1"/>
              </a:buClr>
              <a:buSzPts val="4650"/>
              <a:buFont typeface="Arial"/>
              <a:buNone/>
              <a:defRPr sz="4650" b="1">
                <a:solidFill>
                  <a:schemeClr val="dk1"/>
                </a:solidFill>
              </a:defRPr>
            </a:lvl2pPr>
            <a:lvl3pPr lvl="2" rtl="0">
              <a:spcBef>
                <a:spcPts val="0"/>
              </a:spcBef>
              <a:spcAft>
                <a:spcPts val="0"/>
              </a:spcAft>
              <a:buClr>
                <a:schemeClr val="dk1"/>
              </a:buClr>
              <a:buSzPts val="4650"/>
              <a:buFont typeface="Arial"/>
              <a:buNone/>
              <a:defRPr sz="4650" b="1">
                <a:solidFill>
                  <a:schemeClr val="dk1"/>
                </a:solidFill>
              </a:defRPr>
            </a:lvl3pPr>
            <a:lvl4pPr lvl="3" rtl="0">
              <a:spcBef>
                <a:spcPts val="0"/>
              </a:spcBef>
              <a:spcAft>
                <a:spcPts val="0"/>
              </a:spcAft>
              <a:buClr>
                <a:schemeClr val="dk1"/>
              </a:buClr>
              <a:buSzPts val="4650"/>
              <a:buFont typeface="Arial"/>
              <a:buNone/>
              <a:defRPr sz="4650" b="1">
                <a:solidFill>
                  <a:schemeClr val="dk1"/>
                </a:solidFill>
              </a:defRPr>
            </a:lvl4pPr>
            <a:lvl5pPr lvl="4" rtl="0">
              <a:spcBef>
                <a:spcPts val="0"/>
              </a:spcBef>
              <a:spcAft>
                <a:spcPts val="0"/>
              </a:spcAft>
              <a:buClr>
                <a:schemeClr val="dk1"/>
              </a:buClr>
              <a:buSzPts val="4650"/>
              <a:buFont typeface="Arial"/>
              <a:buNone/>
              <a:defRPr sz="4650" b="1">
                <a:solidFill>
                  <a:schemeClr val="dk1"/>
                </a:solidFill>
              </a:defRPr>
            </a:lvl5pPr>
            <a:lvl6pPr lvl="5" rtl="0">
              <a:spcBef>
                <a:spcPts val="0"/>
              </a:spcBef>
              <a:spcAft>
                <a:spcPts val="0"/>
              </a:spcAft>
              <a:buClr>
                <a:schemeClr val="dk1"/>
              </a:buClr>
              <a:buSzPts val="4650"/>
              <a:buFont typeface="Arial"/>
              <a:buNone/>
              <a:defRPr sz="4650" b="1">
                <a:solidFill>
                  <a:schemeClr val="dk1"/>
                </a:solidFill>
              </a:defRPr>
            </a:lvl6pPr>
            <a:lvl7pPr lvl="6" rtl="0">
              <a:spcBef>
                <a:spcPts val="0"/>
              </a:spcBef>
              <a:spcAft>
                <a:spcPts val="0"/>
              </a:spcAft>
              <a:buClr>
                <a:schemeClr val="dk1"/>
              </a:buClr>
              <a:buSzPts val="4650"/>
              <a:buFont typeface="Arial"/>
              <a:buNone/>
              <a:defRPr sz="4650" b="1">
                <a:solidFill>
                  <a:schemeClr val="dk1"/>
                </a:solidFill>
              </a:defRPr>
            </a:lvl7pPr>
            <a:lvl8pPr lvl="7" rtl="0">
              <a:spcBef>
                <a:spcPts val="0"/>
              </a:spcBef>
              <a:spcAft>
                <a:spcPts val="0"/>
              </a:spcAft>
              <a:buClr>
                <a:schemeClr val="dk1"/>
              </a:buClr>
              <a:buSzPts val="4650"/>
              <a:buFont typeface="Arial"/>
              <a:buNone/>
              <a:defRPr sz="4650" b="1">
                <a:solidFill>
                  <a:schemeClr val="dk1"/>
                </a:solidFill>
              </a:defRPr>
            </a:lvl8pPr>
            <a:lvl9pPr lvl="8" rtl="0">
              <a:spcBef>
                <a:spcPts val="0"/>
              </a:spcBef>
              <a:spcAft>
                <a:spcPts val="0"/>
              </a:spcAft>
              <a:buClr>
                <a:schemeClr val="dk1"/>
              </a:buClr>
              <a:buSzPts val="4650"/>
              <a:buFont typeface="Arial"/>
              <a:buNone/>
              <a:defRPr sz="4650" b="1">
                <a:solidFill>
                  <a:schemeClr val="dk1"/>
                </a:solidFil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3"/>
        <p:cNvGrpSpPr/>
        <p:nvPr/>
      </p:nvGrpSpPr>
      <p:grpSpPr>
        <a:xfrm>
          <a:off x="0" y="0"/>
          <a:ext cx="0" cy="0"/>
          <a:chOff x="0" y="0"/>
          <a:chExt cx="0" cy="0"/>
        </a:xfrm>
      </p:grpSpPr>
      <p:sp>
        <p:nvSpPr>
          <p:cNvPr id="294" name="Google Shape;294;p87"/>
          <p:cNvSpPr txBox="1">
            <a:spLocks noGrp="1"/>
          </p:cNvSpPr>
          <p:nvPr>
            <p:ph type="title"/>
          </p:nvPr>
        </p:nvSpPr>
        <p:spPr>
          <a:xfrm>
            <a:off x="457200" y="228864"/>
            <a:ext cx="8229600" cy="952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1pPr>
            <a:lvl2pPr marR="0" lvl="1" algn="ctr" rtl="0">
              <a:spcBef>
                <a:spcPts val="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2pPr>
            <a:lvl3pPr marR="0" lvl="2" algn="ctr" rtl="0">
              <a:spcBef>
                <a:spcPts val="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3pPr>
            <a:lvl4pPr marR="0" lvl="3" algn="ctr" rtl="0">
              <a:spcBef>
                <a:spcPts val="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4pPr>
            <a:lvl5pPr marR="0" lvl="4" algn="ctr" rtl="0">
              <a:spcBef>
                <a:spcPts val="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5pPr>
            <a:lvl6pPr marR="0" lvl="5" algn="ctr" rtl="0">
              <a:spcBef>
                <a:spcPts val="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6pPr>
            <a:lvl7pPr marR="0" lvl="6" algn="ctr" rtl="0">
              <a:spcBef>
                <a:spcPts val="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7pPr>
            <a:lvl8pPr marR="0" lvl="7" algn="ctr" rtl="0">
              <a:spcBef>
                <a:spcPts val="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8pPr>
            <a:lvl9pPr marR="0" lvl="8" algn="ctr" rtl="0">
              <a:spcBef>
                <a:spcPts val="0"/>
              </a:spcBef>
              <a:spcAft>
                <a:spcPts val="0"/>
              </a:spcAft>
              <a:buClr>
                <a:schemeClr val="dk1"/>
              </a:buClr>
              <a:buSzPts val="33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295" name="Google Shape;295;p87"/>
          <p:cNvSpPr txBox="1">
            <a:spLocks noGrp="1"/>
          </p:cNvSpPr>
          <p:nvPr>
            <p:ph type="body" idx="1"/>
          </p:nvPr>
        </p:nvSpPr>
        <p:spPr>
          <a:xfrm>
            <a:off x="457200" y="1333500"/>
            <a:ext cx="8229600" cy="3771600"/>
          </a:xfrm>
          <a:prstGeom prst="rect">
            <a:avLst/>
          </a:prstGeom>
          <a:noFill/>
          <a:ln>
            <a:noFill/>
          </a:ln>
        </p:spPr>
        <p:txBody>
          <a:bodyPr spcFirstLastPara="1" wrap="square" lIns="91425" tIns="91425" rIns="91425" bIns="91425" anchor="t" anchorCtr="0"/>
          <a:lstStyle>
            <a:lvl1pPr marL="457200" marR="0" lvl="0" indent="-381000" algn="l" rtl="0">
              <a:lnSpc>
                <a:spcPct val="115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15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15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15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15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15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15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15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15000"/>
              </a:lnSpc>
              <a:spcBef>
                <a:spcPts val="1600"/>
              </a:spcBef>
              <a:spcAft>
                <a:spcPts val="160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6" name="Google Shape;296;p87"/>
          <p:cNvSpPr txBox="1">
            <a:spLocks noGrp="1"/>
          </p:cNvSpPr>
          <p:nvPr>
            <p:ph type="dt" idx="10"/>
          </p:nvPr>
        </p:nvSpPr>
        <p:spPr>
          <a:xfrm>
            <a:off x="457200" y="5296958"/>
            <a:ext cx="2133600" cy="3042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97" name="Google Shape;297;p87"/>
          <p:cNvSpPr txBox="1">
            <a:spLocks noGrp="1"/>
          </p:cNvSpPr>
          <p:nvPr>
            <p:ph type="ftr" idx="11"/>
          </p:nvPr>
        </p:nvSpPr>
        <p:spPr>
          <a:xfrm>
            <a:off x="3124200" y="5296958"/>
            <a:ext cx="2895600" cy="3042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98" name="Google Shape;298;p87"/>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225"/>
              <a:buFont typeface="Calibri"/>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225"/>
              <a:buFont typeface="Calibri"/>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225"/>
              <a:buFont typeface="Calibri"/>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225"/>
              <a:buFont typeface="Calibri"/>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225"/>
              <a:buFont typeface="Calibri"/>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225"/>
              <a:buFont typeface="Calibri"/>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225"/>
              <a:buFont typeface="Calibri"/>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225"/>
              <a:buFont typeface="Calibri"/>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225"/>
              <a:buFont typeface="Calibri"/>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ver Intro Option 2">
  <p:cSld name="Cover Intro Option 2">
    <p:spTree>
      <p:nvGrpSpPr>
        <p:cNvPr id="1" name="Shape 299"/>
        <p:cNvGrpSpPr/>
        <p:nvPr/>
      </p:nvGrpSpPr>
      <p:grpSpPr>
        <a:xfrm>
          <a:off x="0" y="0"/>
          <a:ext cx="0" cy="0"/>
          <a:chOff x="0" y="0"/>
          <a:chExt cx="0" cy="0"/>
        </a:xfrm>
      </p:grpSpPr>
      <p:sp>
        <p:nvSpPr>
          <p:cNvPr id="300" name="Google Shape;300;p88"/>
          <p:cNvSpPr txBox="1">
            <a:spLocks noGrp="1"/>
          </p:cNvSpPr>
          <p:nvPr>
            <p:ph type="title"/>
          </p:nvPr>
        </p:nvSpPr>
        <p:spPr>
          <a:xfrm>
            <a:off x="311700" y="1425806"/>
            <a:ext cx="8520600" cy="636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5400"/>
              <a:buFont typeface="Arial"/>
              <a:buNone/>
              <a:defRPr sz="54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100"/>
              <a:buFont typeface="Arial"/>
              <a:buNone/>
              <a:defRPr sz="2100" b="1">
                <a:solidFill>
                  <a:schemeClr val="dk1"/>
                </a:solidFill>
              </a:defRPr>
            </a:lvl2pPr>
            <a:lvl3pPr lvl="2" rtl="0">
              <a:spcBef>
                <a:spcPts val="0"/>
              </a:spcBef>
              <a:spcAft>
                <a:spcPts val="0"/>
              </a:spcAft>
              <a:buClr>
                <a:schemeClr val="dk1"/>
              </a:buClr>
              <a:buSzPts val="2100"/>
              <a:buFont typeface="Arial"/>
              <a:buNone/>
              <a:defRPr sz="2100" b="1">
                <a:solidFill>
                  <a:schemeClr val="dk1"/>
                </a:solidFill>
              </a:defRPr>
            </a:lvl3pPr>
            <a:lvl4pPr lvl="3" rtl="0">
              <a:spcBef>
                <a:spcPts val="0"/>
              </a:spcBef>
              <a:spcAft>
                <a:spcPts val="0"/>
              </a:spcAft>
              <a:buClr>
                <a:schemeClr val="dk1"/>
              </a:buClr>
              <a:buSzPts val="2100"/>
              <a:buFont typeface="Arial"/>
              <a:buNone/>
              <a:defRPr sz="2100" b="1">
                <a:solidFill>
                  <a:schemeClr val="dk1"/>
                </a:solidFill>
              </a:defRPr>
            </a:lvl4pPr>
            <a:lvl5pPr lvl="4" rtl="0">
              <a:spcBef>
                <a:spcPts val="0"/>
              </a:spcBef>
              <a:spcAft>
                <a:spcPts val="0"/>
              </a:spcAft>
              <a:buClr>
                <a:schemeClr val="dk1"/>
              </a:buClr>
              <a:buSzPts val="2100"/>
              <a:buFont typeface="Arial"/>
              <a:buNone/>
              <a:defRPr sz="2100" b="1">
                <a:solidFill>
                  <a:schemeClr val="dk1"/>
                </a:solidFill>
              </a:defRPr>
            </a:lvl5pPr>
            <a:lvl6pPr lvl="5" rtl="0">
              <a:spcBef>
                <a:spcPts val="0"/>
              </a:spcBef>
              <a:spcAft>
                <a:spcPts val="0"/>
              </a:spcAft>
              <a:buClr>
                <a:schemeClr val="dk1"/>
              </a:buClr>
              <a:buSzPts val="2100"/>
              <a:buFont typeface="Arial"/>
              <a:buNone/>
              <a:defRPr sz="2100" b="1">
                <a:solidFill>
                  <a:schemeClr val="dk1"/>
                </a:solidFill>
              </a:defRPr>
            </a:lvl6pPr>
            <a:lvl7pPr lvl="6" rtl="0">
              <a:spcBef>
                <a:spcPts val="0"/>
              </a:spcBef>
              <a:spcAft>
                <a:spcPts val="0"/>
              </a:spcAft>
              <a:buClr>
                <a:schemeClr val="dk1"/>
              </a:buClr>
              <a:buSzPts val="2100"/>
              <a:buFont typeface="Arial"/>
              <a:buNone/>
              <a:defRPr sz="2100" b="1">
                <a:solidFill>
                  <a:schemeClr val="dk1"/>
                </a:solidFill>
              </a:defRPr>
            </a:lvl7pPr>
            <a:lvl8pPr lvl="7" rtl="0">
              <a:spcBef>
                <a:spcPts val="0"/>
              </a:spcBef>
              <a:spcAft>
                <a:spcPts val="0"/>
              </a:spcAft>
              <a:buClr>
                <a:schemeClr val="dk1"/>
              </a:buClr>
              <a:buSzPts val="2100"/>
              <a:buFont typeface="Arial"/>
              <a:buNone/>
              <a:defRPr sz="2100" b="1">
                <a:solidFill>
                  <a:schemeClr val="dk1"/>
                </a:solidFill>
              </a:defRPr>
            </a:lvl8pPr>
            <a:lvl9pPr lvl="8" rtl="0">
              <a:spcBef>
                <a:spcPts val="0"/>
              </a:spcBef>
              <a:spcAft>
                <a:spcPts val="0"/>
              </a:spcAft>
              <a:buClr>
                <a:schemeClr val="dk1"/>
              </a:buClr>
              <a:buSzPts val="2100"/>
              <a:buFont typeface="Arial"/>
              <a:buNone/>
              <a:defRPr sz="2100" b="1">
                <a:solidFill>
                  <a:schemeClr val="dk1"/>
                </a:solidFill>
              </a:defRPr>
            </a:lvl9pPr>
          </a:lstStyle>
          <a:p>
            <a:endParaRPr/>
          </a:p>
        </p:txBody>
      </p:sp>
      <p:sp>
        <p:nvSpPr>
          <p:cNvPr id="301" name="Google Shape;301;p88"/>
          <p:cNvSpPr txBox="1">
            <a:spLocks noGrp="1"/>
          </p:cNvSpPr>
          <p:nvPr>
            <p:ph type="subTitle" idx="1"/>
          </p:nvPr>
        </p:nvSpPr>
        <p:spPr>
          <a:xfrm>
            <a:off x="360625" y="1117028"/>
            <a:ext cx="7508700" cy="396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050"/>
              <a:buFont typeface="Arial"/>
              <a:buNone/>
              <a:defRPr sz="1050" b="1" i="0" u="none" strike="noStrike" cap="none">
                <a:solidFill>
                  <a:srgbClr val="000000"/>
                </a:solidFill>
                <a:latin typeface="Arial"/>
                <a:ea typeface="Arial"/>
                <a:cs typeface="Arial"/>
                <a:sym typeface="Arial"/>
              </a:defRPr>
            </a:lvl9pPr>
          </a:lstStyle>
          <a:p>
            <a:endParaRPr/>
          </a:p>
        </p:txBody>
      </p:sp>
      <p:pic>
        <p:nvPicPr>
          <p:cNvPr id="302" name="Google Shape;302;p88"/>
          <p:cNvPicPr preferRelativeResize="0"/>
          <p:nvPr/>
        </p:nvPicPr>
        <p:blipFill rotWithShape="1">
          <a:blip r:embed="rId2">
            <a:alphaModFix/>
          </a:blip>
          <a:srcRect/>
          <a:stretch/>
        </p:blipFill>
        <p:spPr>
          <a:xfrm>
            <a:off x="217125" y="4654519"/>
            <a:ext cx="3464700" cy="801251"/>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303"/>
        <p:cNvGrpSpPr/>
        <p:nvPr/>
      </p:nvGrpSpPr>
      <p:grpSpPr>
        <a:xfrm>
          <a:off x="0" y="0"/>
          <a:ext cx="0" cy="0"/>
          <a:chOff x="0" y="0"/>
          <a:chExt cx="0" cy="0"/>
        </a:xfrm>
      </p:grpSpPr>
      <p:sp>
        <p:nvSpPr>
          <p:cNvPr id="304" name="Google Shape;304;p89"/>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2800" b="1">
                <a:solidFill>
                  <a:schemeClr val="dk1"/>
                </a:solidFill>
              </a:defRPr>
            </a:lvl2pPr>
            <a:lvl3pPr lvl="2" rtl="0">
              <a:spcBef>
                <a:spcPts val="0"/>
              </a:spcBef>
              <a:spcAft>
                <a:spcPts val="0"/>
              </a:spcAft>
              <a:buClr>
                <a:schemeClr val="dk1"/>
              </a:buClr>
              <a:buSzPts val="2800"/>
              <a:buFont typeface="Arial"/>
              <a:buNone/>
              <a:defRPr sz="2800" b="1">
                <a:solidFill>
                  <a:schemeClr val="dk1"/>
                </a:solidFill>
              </a:defRPr>
            </a:lvl3pPr>
            <a:lvl4pPr lvl="3" rtl="0">
              <a:spcBef>
                <a:spcPts val="0"/>
              </a:spcBef>
              <a:spcAft>
                <a:spcPts val="0"/>
              </a:spcAft>
              <a:buClr>
                <a:schemeClr val="dk1"/>
              </a:buClr>
              <a:buSzPts val="2800"/>
              <a:buFont typeface="Arial"/>
              <a:buNone/>
              <a:defRPr sz="2800" b="1">
                <a:solidFill>
                  <a:schemeClr val="dk1"/>
                </a:solidFill>
              </a:defRPr>
            </a:lvl4pPr>
            <a:lvl5pPr lvl="4" rtl="0">
              <a:spcBef>
                <a:spcPts val="0"/>
              </a:spcBef>
              <a:spcAft>
                <a:spcPts val="0"/>
              </a:spcAft>
              <a:buClr>
                <a:schemeClr val="dk1"/>
              </a:buClr>
              <a:buSzPts val="2800"/>
              <a:buFont typeface="Arial"/>
              <a:buNone/>
              <a:defRPr sz="2800" b="1">
                <a:solidFill>
                  <a:schemeClr val="dk1"/>
                </a:solidFill>
              </a:defRPr>
            </a:lvl5pPr>
            <a:lvl6pPr lvl="5" rtl="0">
              <a:spcBef>
                <a:spcPts val="0"/>
              </a:spcBef>
              <a:spcAft>
                <a:spcPts val="0"/>
              </a:spcAft>
              <a:buClr>
                <a:schemeClr val="dk1"/>
              </a:buClr>
              <a:buSzPts val="2800"/>
              <a:buFont typeface="Arial"/>
              <a:buNone/>
              <a:defRPr sz="2800" b="1">
                <a:solidFill>
                  <a:schemeClr val="dk1"/>
                </a:solidFill>
              </a:defRPr>
            </a:lvl6pPr>
            <a:lvl7pPr lvl="6" rtl="0">
              <a:spcBef>
                <a:spcPts val="0"/>
              </a:spcBef>
              <a:spcAft>
                <a:spcPts val="0"/>
              </a:spcAft>
              <a:buClr>
                <a:schemeClr val="dk1"/>
              </a:buClr>
              <a:buSzPts val="2800"/>
              <a:buFont typeface="Arial"/>
              <a:buNone/>
              <a:defRPr sz="2800" b="1">
                <a:solidFill>
                  <a:schemeClr val="dk1"/>
                </a:solidFill>
              </a:defRPr>
            </a:lvl7pPr>
            <a:lvl8pPr lvl="7" rtl="0">
              <a:spcBef>
                <a:spcPts val="0"/>
              </a:spcBef>
              <a:spcAft>
                <a:spcPts val="0"/>
              </a:spcAft>
              <a:buClr>
                <a:schemeClr val="dk1"/>
              </a:buClr>
              <a:buSzPts val="2800"/>
              <a:buFont typeface="Arial"/>
              <a:buNone/>
              <a:defRPr sz="2800" b="1">
                <a:solidFill>
                  <a:schemeClr val="dk1"/>
                </a:solidFill>
              </a:defRPr>
            </a:lvl8pPr>
            <a:lvl9pPr lvl="8" rtl="0">
              <a:spcBef>
                <a:spcPts val="0"/>
              </a:spcBef>
              <a:spcAft>
                <a:spcPts val="0"/>
              </a:spcAft>
              <a:buClr>
                <a:schemeClr val="dk1"/>
              </a:buClr>
              <a:buSzPts val="2800"/>
              <a:buFont typeface="Arial"/>
              <a:buNone/>
              <a:defRPr sz="2800" b="1">
                <a:solidFill>
                  <a:schemeClr val="dk1"/>
                </a:solidFill>
              </a:defRPr>
            </a:lvl9pPr>
          </a:lstStyle>
          <a:p>
            <a:endParaRPr/>
          </a:p>
        </p:txBody>
      </p:sp>
      <p:sp>
        <p:nvSpPr>
          <p:cNvPr id="305" name="Google Shape;305;p89"/>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6" name="Google Shape;306;p89"/>
          <p:cNvSpPr txBox="1">
            <a:spLocks noGrp="1"/>
          </p:cNvSpPr>
          <p:nvPr>
            <p:ph type="sldNum" idx="12"/>
          </p:nvPr>
        </p:nvSpPr>
        <p:spPr>
          <a:xfrm>
            <a:off x="4449998" y="5447109"/>
            <a:ext cx="239100" cy="189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307"/>
        <p:cNvGrpSpPr/>
        <p:nvPr/>
      </p:nvGrpSpPr>
      <p:grpSpPr>
        <a:xfrm>
          <a:off x="0" y="0"/>
          <a:ext cx="0" cy="0"/>
          <a:chOff x="0" y="0"/>
          <a:chExt cx="0" cy="0"/>
        </a:xfrm>
      </p:grpSpPr>
      <p:sp>
        <p:nvSpPr>
          <p:cNvPr id="308" name="Google Shape;308;p90"/>
          <p:cNvSpPr txBox="1">
            <a:spLocks noGrp="1"/>
          </p:cNvSpPr>
          <p:nvPr>
            <p:ph type="title"/>
          </p:nvPr>
        </p:nvSpPr>
        <p:spPr>
          <a:xfrm>
            <a:off x="892970" y="959942"/>
            <a:ext cx="7358100" cy="193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2800" b="1">
                <a:solidFill>
                  <a:schemeClr val="dk1"/>
                </a:solidFill>
              </a:defRPr>
            </a:lvl2pPr>
            <a:lvl3pPr lvl="2" rtl="0">
              <a:spcBef>
                <a:spcPts val="0"/>
              </a:spcBef>
              <a:spcAft>
                <a:spcPts val="0"/>
              </a:spcAft>
              <a:buClr>
                <a:schemeClr val="dk1"/>
              </a:buClr>
              <a:buSzPts val="2800"/>
              <a:buFont typeface="Arial"/>
              <a:buNone/>
              <a:defRPr sz="2800" b="1">
                <a:solidFill>
                  <a:schemeClr val="dk1"/>
                </a:solidFill>
              </a:defRPr>
            </a:lvl3pPr>
            <a:lvl4pPr lvl="3" rtl="0">
              <a:spcBef>
                <a:spcPts val="0"/>
              </a:spcBef>
              <a:spcAft>
                <a:spcPts val="0"/>
              </a:spcAft>
              <a:buClr>
                <a:schemeClr val="dk1"/>
              </a:buClr>
              <a:buSzPts val="2800"/>
              <a:buFont typeface="Arial"/>
              <a:buNone/>
              <a:defRPr sz="2800" b="1">
                <a:solidFill>
                  <a:schemeClr val="dk1"/>
                </a:solidFill>
              </a:defRPr>
            </a:lvl4pPr>
            <a:lvl5pPr lvl="4" rtl="0">
              <a:spcBef>
                <a:spcPts val="0"/>
              </a:spcBef>
              <a:spcAft>
                <a:spcPts val="0"/>
              </a:spcAft>
              <a:buClr>
                <a:schemeClr val="dk1"/>
              </a:buClr>
              <a:buSzPts val="2800"/>
              <a:buFont typeface="Arial"/>
              <a:buNone/>
              <a:defRPr sz="2800" b="1">
                <a:solidFill>
                  <a:schemeClr val="dk1"/>
                </a:solidFill>
              </a:defRPr>
            </a:lvl5pPr>
            <a:lvl6pPr lvl="5" rtl="0">
              <a:spcBef>
                <a:spcPts val="0"/>
              </a:spcBef>
              <a:spcAft>
                <a:spcPts val="0"/>
              </a:spcAft>
              <a:buClr>
                <a:schemeClr val="dk1"/>
              </a:buClr>
              <a:buSzPts val="2800"/>
              <a:buFont typeface="Arial"/>
              <a:buNone/>
              <a:defRPr sz="2800" b="1">
                <a:solidFill>
                  <a:schemeClr val="dk1"/>
                </a:solidFill>
              </a:defRPr>
            </a:lvl6pPr>
            <a:lvl7pPr lvl="6" rtl="0">
              <a:spcBef>
                <a:spcPts val="0"/>
              </a:spcBef>
              <a:spcAft>
                <a:spcPts val="0"/>
              </a:spcAft>
              <a:buClr>
                <a:schemeClr val="dk1"/>
              </a:buClr>
              <a:buSzPts val="2800"/>
              <a:buFont typeface="Arial"/>
              <a:buNone/>
              <a:defRPr sz="2800" b="1">
                <a:solidFill>
                  <a:schemeClr val="dk1"/>
                </a:solidFill>
              </a:defRPr>
            </a:lvl7pPr>
            <a:lvl8pPr lvl="7" rtl="0">
              <a:spcBef>
                <a:spcPts val="0"/>
              </a:spcBef>
              <a:spcAft>
                <a:spcPts val="0"/>
              </a:spcAft>
              <a:buClr>
                <a:schemeClr val="dk1"/>
              </a:buClr>
              <a:buSzPts val="2800"/>
              <a:buFont typeface="Arial"/>
              <a:buNone/>
              <a:defRPr sz="2800" b="1">
                <a:solidFill>
                  <a:schemeClr val="dk1"/>
                </a:solidFill>
              </a:defRPr>
            </a:lvl8pPr>
            <a:lvl9pPr lvl="8" rtl="0">
              <a:spcBef>
                <a:spcPts val="0"/>
              </a:spcBef>
              <a:spcAft>
                <a:spcPts val="0"/>
              </a:spcAft>
              <a:buClr>
                <a:schemeClr val="dk1"/>
              </a:buClr>
              <a:buSzPts val="2800"/>
              <a:buFont typeface="Arial"/>
              <a:buNone/>
              <a:defRPr sz="2800" b="1">
                <a:solidFill>
                  <a:schemeClr val="dk1"/>
                </a:solidFill>
              </a:defRPr>
            </a:lvl9pPr>
          </a:lstStyle>
          <a:p>
            <a:endParaRPr/>
          </a:p>
        </p:txBody>
      </p:sp>
      <p:sp>
        <p:nvSpPr>
          <p:cNvPr id="309" name="Google Shape;309;p90"/>
          <p:cNvSpPr txBox="1">
            <a:spLocks noGrp="1"/>
          </p:cNvSpPr>
          <p:nvPr>
            <p:ph type="body" idx="1"/>
          </p:nvPr>
        </p:nvSpPr>
        <p:spPr>
          <a:xfrm>
            <a:off x="892970" y="2954238"/>
            <a:ext cx="7358100" cy="6624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rgbClr val="000000"/>
              </a:buClr>
              <a:buSzPts val="1951"/>
              <a:buFont typeface="Arial"/>
              <a:buNone/>
              <a:defRPr sz="1951" b="0" i="0" u="none" strike="noStrike" cap="none">
                <a:solidFill>
                  <a:srgbClr val="000000"/>
                </a:solidFill>
                <a:latin typeface="Arial"/>
                <a:ea typeface="Arial"/>
                <a:cs typeface="Arial"/>
                <a:sym typeface="Arial"/>
              </a:defRPr>
            </a:lvl1pPr>
            <a:lvl2pPr marL="914400" marR="0" lvl="1" indent="-228600" algn="ctr" rtl="0">
              <a:lnSpc>
                <a:spcPct val="115000"/>
              </a:lnSpc>
              <a:spcBef>
                <a:spcPts val="1600"/>
              </a:spcBef>
              <a:spcAft>
                <a:spcPts val="0"/>
              </a:spcAft>
              <a:buClr>
                <a:srgbClr val="000000"/>
              </a:buClr>
              <a:buSzPts val="1951"/>
              <a:buFont typeface="Arial"/>
              <a:buNone/>
              <a:defRPr sz="1951" b="0" i="0" u="none" strike="noStrike" cap="none">
                <a:solidFill>
                  <a:srgbClr val="000000"/>
                </a:solidFill>
                <a:latin typeface="Arial"/>
                <a:ea typeface="Arial"/>
                <a:cs typeface="Arial"/>
                <a:sym typeface="Arial"/>
              </a:defRPr>
            </a:lvl2pPr>
            <a:lvl3pPr marL="1371600" marR="0" lvl="2" indent="-228600" algn="ctr" rtl="0">
              <a:lnSpc>
                <a:spcPct val="115000"/>
              </a:lnSpc>
              <a:spcBef>
                <a:spcPts val="1600"/>
              </a:spcBef>
              <a:spcAft>
                <a:spcPts val="0"/>
              </a:spcAft>
              <a:buClr>
                <a:srgbClr val="000000"/>
              </a:buClr>
              <a:buSzPts val="1951"/>
              <a:buFont typeface="Arial"/>
              <a:buNone/>
              <a:defRPr sz="1951" b="0" i="0" u="none" strike="noStrike" cap="none">
                <a:solidFill>
                  <a:srgbClr val="000000"/>
                </a:solidFill>
                <a:latin typeface="Arial"/>
                <a:ea typeface="Arial"/>
                <a:cs typeface="Arial"/>
                <a:sym typeface="Arial"/>
              </a:defRPr>
            </a:lvl3pPr>
            <a:lvl4pPr marL="1828800" marR="0" lvl="3" indent="-228600" algn="ctr" rtl="0">
              <a:lnSpc>
                <a:spcPct val="115000"/>
              </a:lnSpc>
              <a:spcBef>
                <a:spcPts val="1600"/>
              </a:spcBef>
              <a:spcAft>
                <a:spcPts val="0"/>
              </a:spcAft>
              <a:buClr>
                <a:srgbClr val="000000"/>
              </a:buClr>
              <a:buSzPts val="1951"/>
              <a:buFont typeface="Arial"/>
              <a:buNone/>
              <a:defRPr sz="1951" b="0" i="0" u="none" strike="noStrike" cap="none">
                <a:solidFill>
                  <a:srgbClr val="000000"/>
                </a:solidFill>
                <a:latin typeface="Arial"/>
                <a:ea typeface="Arial"/>
                <a:cs typeface="Arial"/>
                <a:sym typeface="Arial"/>
              </a:defRPr>
            </a:lvl4pPr>
            <a:lvl5pPr marL="2286000" marR="0" lvl="4" indent="-228600" algn="ctr" rtl="0">
              <a:lnSpc>
                <a:spcPct val="115000"/>
              </a:lnSpc>
              <a:spcBef>
                <a:spcPts val="1600"/>
              </a:spcBef>
              <a:spcAft>
                <a:spcPts val="0"/>
              </a:spcAft>
              <a:buClr>
                <a:srgbClr val="000000"/>
              </a:buClr>
              <a:buSzPts val="1951"/>
              <a:buFont typeface="Arial"/>
              <a:buNone/>
              <a:defRPr sz="1951"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0" name="Google Shape;310;p90"/>
          <p:cNvSpPr txBox="1">
            <a:spLocks noGrp="1"/>
          </p:cNvSpPr>
          <p:nvPr>
            <p:ph type="sldNum" idx="12"/>
          </p:nvPr>
        </p:nvSpPr>
        <p:spPr>
          <a:xfrm>
            <a:off x="4449998" y="5447109"/>
            <a:ext cx="239100" cy="189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1pPr>
            <a:lvl2pPr marL="0" marR="0" lvl="1" indent="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2pPr>
            <a:lvl3pPr marL="0" marR="0" lvl="2" indent="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3pPr>
            <a:lvl4pPr marL="0" marR="0" lvl="3" indent="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4pPr>
            <a:lvl5pPr marL="0" marR="0" lvl="4" indent="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5pPr>
            <a:lvl6pPr marL="0" marR="0" lvl="5" indent="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6pPr>
            <a:lvl7pPr marL="0" marR="0" lvl="6" indent="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7pPr>
            <a:lvl8pPr marL="0" marR="0" lvl="7" indent="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8pPr>
            <a:lvl9pPr marL="0" marR="0" lvl="8" indent="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hapter break agenda">
  <p:cSld name="Chapter break agenda">
    <p:bg>
      <p:bgPr>
        <a:solidFill>
          <a:srgbClr val="000000"/>
        </a:solid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464101" y="2272472"/>
            <a:ext cx="2787600" cy="636300"/>
          </a:xfrm>
          <a:prstGeom prst="rect">
            <a:avLst/>
          </a:prstGeom>
          <a:noFill/>
          <a:ln>
            <a:noFill/>
          </a:ln>
        </p:spPr>
        <p:txBody>
          <a:bodyPr spcFirstLastPara="1" wrap="square" lIns="71100" tIns="71100" rIns="71100" bIns="71100" anchor="ctr" anchorCtr="0"/>
          <a:lstStyle>
            <a:lvl1pPr marR="0" lvl="0" algn="r">
              <a:lnSpc>
                <a:spcPct val="100000"/>
              </a:lnSpc>
              <a:spcBef>
                <a:spcPts val="0"/>
              </a:spcBef>
              <a:spcAft>
                <a:spcPts val="0"/>
              </a:spcAft>
              <a:buClr>
                <a:srgbClr val="FFFFFF"/>
              </a:buClr>
              <a:buSzPts val="5000"/>
              <a:buFont typeface="Arial"/>
              <a:buNone/>
              <a:defRPr sz="5000" b="1" i="0" u="none" strike="noStrike" cap="none">
                <a:solidFill>
                  <a:srgbClr val="FFFFFF"/>
                </a:solidFill>
                <a:latin typeface="Arial"/>
                <a:ea typeface="Arial"/>
                <a:cs typeface="Arial"/>
                <a:sym typeface="Arial"/>
              </a:defRPr>
            </a:lvl1pPr>
            <a:lvl2pPr lvl="1" algn="r">
              <a:spcBef>
                <a:spcPts val="0"/>
              </a:spcBef>
              <a:spcAft>
                <a:spcPts val="0"/>
              </a:spcAft>
              <a:buClr>
                <a:srgbClr val="FFFFFF"/>
              </a:buClr>
              <a:buSzPts val="5000"/>
              <a:buFont typeface="Arial"/>
              <a:buNone/>
              <a:defRPr sz="5000" b="1">
                <a:solidFill>
                  <a:srgbClr val="FFFFFF"/>
                </a:solidFill>
              </a:defRPr>
            </a:lvl2pPr>
            <a:lvl3pPr lvl="2" algn="r">
              <a:spcBef>
                <a:spcPts val="0"/>
              </a:spcBef>
              <a:spcAft>
                <a:spcPts val="0"/>
              </a:spcAft>
              <a:buClr>
                <a:srgbClr val="FFFFFF"/>
              </a:buClr>
              <a:buSzPts val="5000"/>
              <a:buFont typeface="Arial"/>
              <a:buNone/>
              <a:defRPr sz="5000" b="1">
                <a:solidFill>
                  <a:srgbClr val="FFFFFF"/>
                </a:solidFill>
              </a:defRPr>
            </a:lvl3pPr>
            <a:lvl4pPr lvl="3" algn="r">
              <a:spcBef>
                <a:spcPts val="0"/>
              </a:spcBef>
              <a:spcAft>
                <a:spcPts val="0"/>
              </a:spcAft>
              <a:buClr>
                <a:srgbClr val="FFFFFF"/>
              </a:buClr>
              <a:buSzPts val="5000"/>
              <a:buFont typeface="Arial"/>
              <a:buNone/>
              <a:defRPr sz="5000" b="1">
                <a:solidFill>
                  <a:srgbClr val="FFFFFF"/>
                </a:solidFill>
              </a:defRPr>
            </a:lvl4pPr>
            <a:lvl5pPr lvl="4" algn="r">
              <a:spcBef>
                <a:spcPts val="0"/>
              </a:spcBef>
              <a:spcAft>
                <a:spcPts val="0"/>
              </a:spcAft>
              <a:buClr>
                <a:srgbClr val="FFFFFF"/>
              </a:buClr>
              <a:buSzPts val="5000"/>
              <a:buFont typeface="Arial"/>
              <a:buNone/>
              <a:defRPr sz="5000" b="1">
                <a:solidFill>
                  <a:srgbClr val="FFFFFF"/>
                </a:solidFill>
              </a:defRPr>
            </a:lvl5pPr>
            <a:lvl6pPr lvl="5" algn="r">
              <a:spcBef>
                <a:spcPts val="0"/>
              </a:spcBef>
              <a:spcAft>
                <a:spcPts val="0"/>
              </a:spcAft>
              <a:buClr>
                <a:srgbClr val="FFFFFF"/>
              </a:buClr>
              <a:buSzPts val="5000"/>
              <a:buFont typeface="Arial"/>
              <a:buNone/>
              <a:defRPr sz="5000" b="1">
                <a:solidFill>
                  <a:srgbClr val="FFFFFF"/>
                </a:solidFill>
              </a:defRPr>
            </a:lvl6pPr>
            <a:lvl7pPr lvl="6" algn="r">
              <a:spcBef>
                <a:spcPts val="0"/>
              </a:spcBef>
              <a:spcAft>
                <a:spcPts val="0"/>
              </a:spcAft>
              <a:buClr>
                <a:srgbClr val="FFFFFF"/>
              </a:buClr>
              <a:buSzPts val="5000"/>
              <a:buFont typeface="Arial"/>
              <a:buNone/>
              <a:defRPr sz="5000" b="1">
                <a:solidFill>
                  <a:srgbClr val="FFFFFF"/>
                </a:solidFill>
              </a:defRPr>
            </a:lvl7pPr>
            <a:lvl8pPr lvl="7" algn="r">
              <a:spcBef>
                <a:spcPts val="0"/>
              </a:spcBef>
              <a:spcAft>
                <a:spcPts val="0"/>
              </a:spcAft>
              <a:buClr>
                <a:srgbClr val="FFFFFF"/>
              </a:buClr>
              <a:buSzPts val="5000"/>
              <a:buFont typeface="Arial"/>
              <a:buNone/>
              <a:defRPr sz="5000" b="1">
                <a:solidFill>
                  <a:srgbClr val="FFFFFF"/>
                </a:solidFill>
              </a:defRPr>
            </a:lvl8pPr>
            <a:lvl9pPr lvl="8" algn="r">
              <a:spcBef>
                <a:spcPts val="0"/>
              </a:spcBef>
              <a:spcAft>
                <a:spcPts val="0"/>
              </a:spcAft>
              <a:buClr>
                <a:srgbClr val="FFFFFF"/>
              </a:buClr>
              <a:buSzPts val="5000"/>
              <a:buFont typeface="Arial"/>
              <a:buNone/>
              <a:defRPr sz="5000" b="1">
                <a:solidFill>
                  <a:srgbClr val="FFFFFF"/>
                </a:solidFill>
              </a:defRPr>
            </a:lvl9pPr>
          </a:lstStyle>
          <a:p>
            <a:endParaRPr/>
          </a:p>
        </p:txBody>
      </p:sp>
      <p:sp>
        <p:nvSpPr>
          <p:cNvPr id="41" name="Google Shape;41;p10"/>
          <p:cNvSpPr txBox="1"/>
          <p:nvPr/>
        </p:nvSpPr>
        <p:spPr>
          <a:xfrm>
            <a:off x="3664989" y="412886"/>
            <a:ext cx="1057200" cy="3924000"/>
          </a:xfrm>
          <a:prstGeom prst="rect">
            <a:avLst/>
          </a:prstGeom>
          <a:noFill/>
          <a:ln>
            <a:noFill/>
          </a:ln>
        </p:spPr>
        <p:txBody>
          <a:bodyPr spcFirstLastPara="1" wrap="square" lIns="71100" tIns="35550" rIns="71100" bIns="35550" anchor="t" anchorCtr="0">
            <a:noAutofit/>
          </a:bodyPr>
          <a:lstStyle/>
          <a:p>
            <a:pPr marL="0" marR="0" lvl="0" indent="0" algn="l" rtl="0">
              <a:lnSpc>
                <a:spcPct val="100000"/>
              </a:lnSpc>
              <a:spcBef>
                <a:spcPts val="0"/>
              </a:spcBef>
              <a:spcAft>
                <a:spcPts val="0"/>
              </a:spcAft>
              <a:buClr>
                <a:schemeClr val="accent1"/>
              </a:buClr>
              <a:buSzPts val="5800"/>
              <a:buFont typeface="Arial"/>
              <a:buNone/>
            </a:pPr>
            <a:r>
              <a:rPr lang="en-US" sz="23300" b="0" i="0" u="none" strike="noStrike" cap="none">
                <a:solidFill>
                  <a:schemeClr val="accent1"/>
                </a:solidFill>
                <a:latin typeface="Arial"/>
                <a:ea typeface="Arial"/>
                <a:cs typeface="Arial"/>
                <a:sym typeface="Arial"/>
              </a:rPr>
              <a:t>{</a:t>
            </a:r>
            <a:endParaRPr sz="1100"/>
          </a:p>
        </p:txBody>
      </p:sp>
      <p:sp>
        <p:nvSpPr>
          <p:cNvPr id="42" name="Google Shape;42;p10"/>
          <p:cNvSpPr txBox="1">
            <a:spLocks noGrp="1"/>
          </p:cNvSpPr>
          <p:nvPr>
            <p:ph type="subTitle" idx="1"/>
          </p:nvPr>
        </p:nvSpPr>
        <p:spPr>
          <a:xfrm>
            <a:off x="4925926" y="1155444"/>
            <a:ext cx="3589500" cy="3062100"/>
          </a:xfrm>
          <a:prstGeom prst="rect">
            <a:avLst/>
          </a:prstGeom>
          <a:noFill/>
          <a:ln>
            <a:noFill/>
          </a:ln>
        </p:spPr>
        <p:txBody>
          <a:bodyPr spcFirstLastPara="1" wrap="square" lIns="71100" tIns="71100" rIns="71100" bIns="71100" anchor="ctr" anchorCtr="0"/>
          <a:lstStyle>
            <a:lvl1pPr marR="0" lvl="0" algn="l">
              <a:lnSpc>
                <a:spcPct val="115000"/>
              </a:lnSpc>
              <a:spcBef>
                <a:spcPts val="0"/>
              </a:spcBef>
              <a:spcAft>
                <a:spcPts val="0"/>
              </a:spcAft>
              <a:buClr>
                <a:srgbClr val="000000"/>
              </a:buClr>
              <a:buSzPts val="1900"/>
              <a:buFont typeface="Arial"/>
              <a:buNone/>
              <a:defRPr sz="1900" b="1" i="0" u="none" strike="noStrike" cap="none">
                <a:solidFill>
                  <a:srgbClr val="FFFFFF"/>
                </a:solidFill>
                <a:latin typeface="Arial"/>
                <a:ea typeface="Arial"/>
                <a:cs typeface="Arial"/>
                <a:sym typeface="Arial"/>
              </a:defRPr>
            </a:lvl1pPr>
            <a:lvl2pPr marR="0" lvl="1" algn="l">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2pPr>
            <a:lvl3pPr marR="0" lvl="2" algn="l">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3pPr>
            <a:lvl4pPr marR="0" lvl="3" algn="l">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4pPr>
            <a:lvl5pPr marR="0" lvl="4" algn="l">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5pPr>
            <a:lvl6pPr marR="0" lvl="5" algn="l">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6pPr>
            <a:lvl7pPr marR="0" lvl="6" algn="l">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7pPr>
            <a:lvl8pPr marR="0" lvl="7" algn="l">
              <a:lnSpc>
                <a:spcPct val="115000"/>
              </a:lnSpc>
              <a:spcBef>
                <a:spcPts val="1700"/>
              </a:spcBef>
              <a:spcAft>
                <a:spcPts val="0"/>
              </a:spcAft>
              <a:buClr>
                <a:srgbClr val="000000"/>
              </a:buClr>
              <a:buSzPts val="1500"/>
              <a:buFont typeface="Arial"/>
              <a:buNone/>
              <a:defRPr sz="1500" b="1" i="0" u="none" strike="noStrike" cap="none">
                <a:solidFill>
                  <a:srgbClr val="FFFFFF"/>
                </a:solidFill>
                <a:latin typeface="Arial"/>
                <a:ea typeface="Arial"/>
                <a:cs typeface="Arial"/>
                <a:sym typeface="Arial"/>
              </a:defRPr>
            </a:lvl8pPr>
            <a:lvl9pPr marR="0" lvl="8" algn="l">
              <a:lnSpc>
                <a:spcPct val="115000"/>
              </a:lnSpc>
              <a:spcBef>
                <a:spcPts val="1700"/>
              </a:spcBef>
              <a:spcAft>
                <a:spcPts val="1700"/>
              </a:spcAft>
              <a:buClr>
                <a:srgbClr val="000000"/>
              </a:buClr>
              <a:buSzPts val="1500"/>
              <a:buFont typeface="Arial"/>
              <a:buNone/>
              <a:defRPr sz="1500" b="1"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4.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5.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200"/>
              <a:buFont typeface="Arial"/>
              <a:buNone/>
              <a:defRPr sz="2200" b="1">
                <a:solidFill>
                  <a:schemeClr val="dk1"/>
                </a:solidFill>
              </a:defRPr>
            </a:lvl2pPr>
            <a:lvl3pPr lvl="2">
              <a:spcBef>
                <a:spcPts val="0"/>
              </a:spcBef>
              <a:spcAft>
                <a:spcPts val="0"/>
              </a:spcAft>
              <a:buClr>
                <a:schemeClr val="dk1"/>
              </a:buClr>
              <a:buSzPts val="2200"/>
              <a:buFont typeface="Arial"/>
              <a:buNone/>
              <a:defRPr sz="2200" b="1">
                <a:solidFill>
                  <a:schemeClr val="dk1"/>
                </a:solidFill>
              </a:defRPr>
            </a:lvl3pPr>
            <a:lvl4pPr lvl="3">
              <a:spcBef>
                <a:spcPts val="0"/>
              </a:spcBef>
              <a:spcAft>
                <a:spcPts val="0"/>
              </a:spcAft>
              <a:buClr>
                <a:schemeClr val="dk1"/>
              </a:buClr>
              <a:buSzPts val="2200"/>
              <a:buFont typeface="Arial"/>
              <a:buNone/>
              <a:defRPr sz="2200" b="1">
                <a:solidFill>
                  <a:schemeClr val="dk1"/>
                </a:solidFill>
              </a:defRPr>
            </a:lvl4pPr>
            <a:lvl5pPr lvl="4">
              <a:spcBef>
                <a:spcPts val="0"/>
              </a:spcBef>
              <a:spcAft>
                <a:spcPts val="0"/>
              </a:spcAft>
              <a:buClr>
                <a:schemeClr val="dk1"/>
              </a:buClr>
              <a:buSzPts val="2200"/>
              <a:buFont typeface="Arial"/>
              <a:buNone/>
              <a:defRPr sz="2200" b="1">
                <a:solidFill>
                  <a:schemeClr val="dk1"/>
                </a:solidFill>
              </a:defRPr>
            </a:lvl5pPr>
            <a:lvl6pPr lvl="5">
              <a:spcBef>
                <a:spcPts val="0"/>
              </a:spcBef>
              <a:spcAft>
                <a:spcPts val="0"/>
              </a:spcAft>
              <a:buClr>
                <a:schemeClr val="dk1"/>
              </a:buClr>
              <a:buSzPts val="2200"/>
              <a:buFont typeface="Arial"/>
              <a:buNone/>
              <a:defRPr sz="2200" b="1">
                <a:solidFill>
                  <a:schemeClr val="dk1"/>
                </a:solidFill>
              </a:defRPr>
            </a:lvl6pPr>
            <a:lvl7pPr lvl="6">
              <a:spcBef>
                <a:spcPts val="0"/>
              </a:spcBef>
              <a:spcAft>
                <a:spcPts val="0"/>
              </a:spcAft>
              <a:buClr>
                <a:schemeClr val="dk1"/>
              </a:buClr>
              <a:buSzPts val="2200"/>
              <a:buFont typeface="Arial"/>
              <a:buNone/>
              <a:defRPr sz="2200" b="1">
                <a:solidFill>
                  <a:schemeClr val="dk1"/>
                </a:solidFill>
              </a:defRPr>
            </a:lvl7pPr>
            <a:lvl8pPr lvl="7">
              <a:spcBef>
                <a:spcPts val="0"/>
              </a:spcBef>
              <a:spcAft>
                <a:spcPts val="0"/>
              </a:spcAft>
              <a:buClr>
                <a:schemeClr val="dk1"/>
              </a:buClr>
              <a:buSzPts val="2200"/>
              <a:buFont typeface="Arial"/>
              <a:buNone/>
              <a:defRPr sz="2200" b="1">
                <a:solidFill>
                  <a:schemeClr val="dk1"/>
                </a:solidFill>
              </a:defRPr>
            </a:lvl8pPr>
            <a:lvl9pPr lvl="8">
              <a:spcBef>
                <a:spcPts val="0"/>
              </a:spcBef>
              <a:spcAft>
                <a:spcPts val="0"/>
              </a:spcAft>
              <a:buClr>
                <a:schemeClr val="dk1"/>
              </a:buClr>
              <a:buSzPts val="2200"/>
              <a:buFont typeface="Arial"/>
              <a:buNone/>
              <a:defRPr sz="2200" b="1">
                <a:solidFill>
                  <a:schemeClr val="dk1"/>
                </a:solidFill>
              </a:defRPr>
            </a:lvl9pPr>
          </a:lstStyle>
          <a:p>
            <a:endParaRPr/>
          </a:p>
        </p:txBody>
      </p:sp>
      <p:sp>
        <p:nvSpPr>
          <p:cNvPr id="11" name="Google Shape;11;p1"/>
          <p:cNvSpPr txBox="1">
            <a:spLocks noGrp="1"/>
          </p:cNvSpPr>
          <p:nvPr>
            <p:ph type="body" idx="1"/>
          </p:nvPr>
        </p:nvSpPr>
        <p:spPr>
          <a:xfrm>
            <a:off x="311701" y="1280528"/>
            <a:ext cx="8520600" cy="3795900"/>
          </a:xfrm>
          <a:prstGeom prst="rect">
            <a:avLst/>
          </a:prstGeom>
          <a:noFill/>
          <a:ln>
            <a:noFill/>
          </a:ln>
        </p:spPr>
        <p:txBody>
          <a:bodyPr spcFirstLastPara="1" wrap="square" lIns="71100" tIns="71100" rIns="71100" bIns="71100"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200"/>
              </a:spcBef>
              <a:spcAft>
                <a:spcPts val="120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75" name="Google Shape;75;p20"/>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38"/>
          <p:cNvSpPr txBox="1">
            <a:spLocks noGrp="1"/>
          </p:cNvSpPr>
          <p:nvPr>
            <p:ph type="title"/>
          </p:nvPr>
        </p:nvSpPr>
        <p:spPr>
          <a:xfrm>
            <a:off x="311701" y="494472"/>
            <a:ext cx="8520600" cy="636300"/>
          </a:xfrm>
          <a:prstGeom prst="rect">
            <a:avLst/>
          </a:prstGeom>
          <a:noFill/>
          <a:ln>
            <a:noFill/>
          </a:ln>
        </p:spPr>
        <p:txBody>
          <a:bodyPr spcFirstLastPara="1" wrap="square" lIns="68575" tIns="68575" rIns="68575" bIns="68575" anchor="t" anchorCtr="0"/>
          <a:lstStyle>
            <a:lvl1pPr marR="0" lvl="0" algn="l" rtl="0">
              <a:lnSpc>
                <a:spcPct val="10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100"/>
              <a:buFont typeface="Arial"/>
              <a:buNone/>
              <a:defRPr sz="2100" b="1">
                <a:solidFill>
                  <a:schemeClr val="dk1"/>
                </a:solidFill>
              </a:defRPr>
            </a:lvl2pPr>
            <a:lvl3pPr lvl="2" rtl="0">
              <a:spcBef>
                <a:spcPts val="0"/>
              </a:spcBef>
              <a:spcAft>
                <a:spcPts val="0"/>
              </a:spcAft>
              <a:buClr>
                <a:schemeClr val="dk1"/>
              </a:buClr>
              <a:buSzPts val="2100"/>
              <a:buFont typeface="Arial"/>
              <a:buNone/>
              <a:defRPr sz="2100" b="1">
                <a:solidFill>
                  <a:schemeClr val="dk1"/>
                </a:solidFill>
              </a:defRPr>
            </a:lvl3pPr>
            <a:lvl4pPr lvl="3" rtl="0">
              <a:spcBef>
                <a:spcPts val="0"/>
              </a:spcBef>
              <a:spcAft>
                <a:spcPts val="0"/>
              </a:spcAft>
              <a:buClr>
                <a:schemeClr val="dk1"/>
              </a:buClr>
              <a:buSzPts val="2100"/>
              <a:buFont typeface="Arial"/>
              <a:buNone/>
              <a:defRPr sz="2100" b="1">
                <a:solidFill>
                  <a:schemeClr val="dk1"/>
                </a:solidFill>
              </a:defRPr>
            </a:lvl4pPr>
            <a:lvl5pPr lvl="4" rtl="0">
              <a:spcBef>
                <a:spcPts val="0"/>
              </a:spcBef>
              <a:spcAft>
                <a:spcPts val="0"/>
              </a:spcAft>
              <a:buClr>
                <a:schemeClr val="dk1"/>
              </a:buClr>
              <a:buSzPts val="2100"/>
              <a:buFont typeface="Arial"/>
              <a:buNone/>
              <a:defRPr sz="2100" b="1">
                <a:solidFill>
                  <a:schemeClr val="dk1"/>
                </a:solidFill>
              </a:defRPr>
            </a:lvl5pPr>
            <a:lvl6pPr lvl="5" rtl="0">
              <a:spcBef>
                <a:spcPts val="0"/>
              </a:spcBef>
              <a:spcAft>
                <a:spcPts val="0"/>
              </a:spcAft>
              <a:buClr>
                <a:schemeClr val="dk1"/>
              </a:buClr>
              <a:buSzPts val="2100"/>
              <a:buFont typeface="Arial"/>
              <a:buNone/>
              <a:defRPr sz="2100" b="1">
                <a:solidFill>
                  <a:schemeClr val="dk1"/>
                </a:solidFill>
              </a:defRPr>
            </a:lvl6pPr>
            <a:lvl7pPr lvl="6" rtl="0">
              <a:spcBef>
                <a:spcPts val="0"/>
              </a:spcBef>
              <a:spcAft>
                <a:spcPts val="0"/>
              </a:spcAft>
              <a:buClr>
                <a:schemeClr val="dk1"/>
              </a:buClr>
              <a:buSzPts val="2100"/>
              <a:buFont typeface="Arial"/>
              <a:buNone/>
              <a:defRPr sz="2100" b="1">
                <a:solidFill>
                  <a:schemeClr val="dk1"/>
                </a:solidFill>
              </a:defRPr>
            </a:lvl7pPr>
            <a:lvl8pPr lvl="7" rtl="0">
              <a:spcBef>
                <a:spcPts val="0"/>
              </a:spcBef>
              <a:spcAft>
                <a:spcPts val="0"/>
              </a:spcAft>
              <a:buClr>
                <a:schemeClr val="dk1"/>
              </a:buClr>
              <a:buSzPts val="2100"/>
              <a:buFont typeface="Arial"/>
              <a:buNone/>
              <a:defRPr sz="2100" b="1">
                <a:solidFill>
                  <a:schemeClr val="dk1"/>
                </a:solidFill>
              </a:defRPr>
            </a:lvl8pPr>
            <a:lvl9pPr lvl="8" rtl="0">
              <a:spcBef>
                <a:spcPts val="0"/>
              </a:spcBef>
              <a:spcAft>
                <a:spcPts val="0"/>
              </a:spcAft>
              <a:buClr>
                <a:schemeClr val="dk1"/>
              </a:buClr>
              <a:buSzPts val="2100"/>
              <a:buFont typeface="Arial"/>
              <a:buNone/>
              <a:defRPr sz="2100" b="1">
                <a:solidFill>
                  <a:schemeClr val="dk1"/>
                </a:solidFill>
              </a:defRPr>
            </a:lvl9pPr>
          </a:lstStyle>
          <a:p>
            <a:endParaRPr/>
          </a:p>
        </p:txBody>
      </p:sp>
      <p:sp>
        <p:nvSpPr>
          <p:cNvPr id="134" name="Google Shape;134;p38"/>
          <p:cNvSpPr txBox="1">
            <a:spLocks noGrp="1"/>
          </p:cNvSpPr>
          <p:nvPr>
            <p:ph type="body" idx="1"/>
          </p:nvPr>
        </p:nvSpPr>
        <p:spPr>
          <a:xfrm>
            <a:off x="311701" y="1280528"/>
            <a:ext cx="8520600" cy="3795900"/>
          </a:xfrm>
          <a:prstGeom prst="rect">
            <a:avLst/>
          </a:prstGeom>
          <a:noFill/>
          <a:ln>
            <a:noFill/>
          </a:ln>
        </p:spPr>
        <p:txBody>
          <a:bodyPr spcFirstLastPara="1" wrap="square" lIns="68575" tIns="68575" rIns="68575" bIns="6857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200"/>
              </a:spcBef>
              <a:spcAft>
                <a:spcPts val="120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60"/>
          <p:cNvSpPr txBox="1">
            <a:spLocks noGrp="1"/>
          </p:cNvSpPr>
          <p:nvPr>
            <p:ph type="title"/>
          </p:nvPr>
        </p:nvSpPr>
        <p:spPr>
          <a:xfrm>
            <a:off x="311701" y="494472"/>
            <a:ext cx="8520600" cy="636300"/>
          </a:xfrm>
          <a:prstGeom prst="rect">
            <a:avLst/>
          </a:prstGeom>
          <a:noFill/>
          <a:ln>
            <a:noFill/>
          </a:ln>
        </p:spPr>
        <p:txBody>
          <a:bodyPr spcFirstLastPara="1" wrap="square" lIns="71100" tIns="71100" rIns="71100" bIns="71100" anchor="t" anchorCtr="0"/>
          <a:lstStyle>
            <a:lvl1pPr marR="0" lvl="0" algn="l" rtl="0">
              <a:lnSpc>
                <a:spcPct val="100000"/>
              </a:lnSpc>
              <a:spcBef>
                <a:spcPts val="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200"/>
              <a:buFont typeface="Arial"/>
              <a:buNone/>
              <a:defRPr sz="2200" b="1">
                <a:solidFill>
                  <a:schemeClr val="dk1"/>
                </a:solidFill>
              </a:defRPr>
            </a:lvl2pPr>
            <a:lvl3pPr lvl="2" rtl="0">
              <a:spcBef>
                <a:spcPts val="0"/>
              </a:spcBef>
              <a:spcAft>
                <a:spcPts val="0"/>
              </a:spcAft>
              <a:buClr>
                <a:schemeClr val="dk1"/>
              </a:buClr>
              <a:buSzPts val="2200"/>
              <a:buFont typeface="Arial"/>
              <a:buNone/>
              <a:defRPr sz="2200" b="1">
                <a:solidFill>
                  <a:schemeClr val="dk1"/>
                </a:solidFill>
              </a:defRPr>
            </a:lvl3pPr>
            <a:lvl4pPr lvl="3" rtl="0">
              <a:spcBef>
                <a:spcPts val="0"/>
              </a:spcBef>
              <a:spcAft>
                <a:spcPts val="0"/>
              </a:spcAft>
              <a:buClr>
                <a:schemeClr val="dk1"/>
              </a:buClr>
              <a:buSzPts val="2200"/>
              <a:buFont typeface="Arial"/>
              <a:buNone/>
              <a:defRPr sz="2200" b="1">
                <a:solidFill>
                  <a:schemeClr val="dk1"/>
                </a:solidFill>
              </a:defRPr>
            </a:lvl4pPr>
            <a:lvl5pPr lvl="4" rtl="0">
              <a:spcBef>
                <a:spcPts val="0"/>
              </a:spcBef>
              <a:spcAft>
                <a:spcPts val="0"/>
              </a:spcAft>
              <a:buClr>
                <a:schemeClr val="dk1"/>
              </a:buClr>
              <a:buSzPts val="2200"/>
              <a:buFont typeface="Arial"/>
              <a:buNone/>
              <a:defRPr sz="2200" b="1">
                <a:solidFill>
                  <a:schemeClr val="dk1"/>
                </a:solidFill>
              </a:defRPr>
            </a:lvl5pPr>
            <a:lvl6pPr lvl="5" rtl="0">
              <a:spcBef>
                <a:spcPts val="0"/>
              </a:spcBef>
              <a:spcAft>
                <a:spcPts val="0"/>
              </a:spcAft>
              <a:buClr>
                <a:schemeClr val="dk1"/>
              </a:buClr>
              <a:buSzPts val="2200"/>
              <a:buFont typeface="Arial"/>
              <a:buNone/>
              <a:defRPr sz="2200" b="1">
                <a:solidFill>
                  <a:schemeClr val="dk1"/>
                </a:solidFill>
              </a:defRPr>
            </a:lvl6pPr>
            <a:lvl7pPr lvl="6" rtl="0">
              <a:spcBef>
                <a:spcPts val="0"/>
              </a:spcBef>
              <a:spcAft>
                <a:spcPts val="0"/>
              </a:spcAft>
              <a:buClr>
                <a:schemeClr val="dk1"/>
              </a:buClr>
              <a:buSzPts val="2200"/>
              <a:buFont typeface="Arial"/>
              <a:buNone/>
              <a:defRPr sz="2200" b="1">
                <a:solidFill>
                  <a:schemeClr val="dk1"/>
                </a:solidFill>
              </a:defRPr>
            </a:lvl7pPr>
            <a:lvl8pPr lvl="7" rtl="0">
              <a:spcBef>
                <a:spcPts val="0"/>
              </a:spcBef>
              <a:spcAft>
                <a:spcPts val="0"/>
              </a:spcAft>
              <a:buClr>
                <a:schemeClr val="dk1"/>
              </a:buClr>
              <a:buSzPts val="2200"/>
              <a:buFont typeface="Arial"/>
              <a:buNone/>
              <a:defRPr sz="2200" b="1">
                <a:solidFill>
                  <a:schemeClr val="dk1"/>
                </a:solidFill>
              </a:defRPr>
            </a:lvl8pPr>
            <a:lvl9pPr lvl="8" rtl="0">
              <a:spcBef>
                <a:spcPts val="0"/>
              </a:spcBef>
              <a:spcAft>
                <a:spcPts val="0"/>
              </a:spcAft>
              <a:buClr>
                <a:schemeClr val="dk1"/>
              </a:buClr>
              <a:buSzPts val="2200"/>
              <a:buFont typeface="Arial"/>
              <a:buNone/>
              <a:defRPr sz="2200" b="1">
                <a:solidFill>
                  <a:schemeClr val="dk1"/>
                </a:solidFill>
              </a:defRPr>
            </a:lvl9pPr>
          </a:lstStyle>
          <a:p>
            <a:endParaRPr/>
          </a:p>
        </p:txBody>
      </p:sp>
      <p:sp>
        <p:nvSpPr>
          <p:cNvPr id="206" name="Google Shape;206;p60"/>
          <p:cNvSpPr txBox="1">
            <a:spLocks noGrp="1"/>
          </p:cNvSpPr>
          <p:nvPr>
            <p:ph type="body" idx="1"/>
          </p:nvPr>
        </p:nvSpPr>
        <p:spPr>
          <a:xfrm>
            <a:off x="311701" y="1280528"/>
            <a:ext cx="8520600" cy="3795900"/>
          </a:xfrm>
          <a:prstGeom prst="rect">
            <a:avLst/>
          </a:prstGeom>
          <a:noFill/>
          <a:ln>
            <a:noFill/>
          </a:ln>
        </p:spPr>
        <p:txBody>
          <a:bodyPr spcFirstLastPara="1" wrap="square" lIns="71100" tIns="71100" rIns="71100" bIns="71100"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2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200"/>
              </a:spcBef>
              <a:spcAft>
                <a:spcPts val="120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8"/>
        <p:cNvGrpSpPr/>
        <p:nvPr/>
      </p:nvGrpSpPr>
      <p:grpSpPr>
        <a:xfrm>
          <a:off x="0" y="0"/>
          <a:ext cx="0" cy="0"/>
          <a:chOff x="0" y="0"/>
          <a:chExt cx="0" cy="0"/>
        </a:xfrm>
      </p:grpSpPr>
      <p:sp>
        <p:nvSpPr>
          <p:cNvPr id="269" name="Google Shape;269;p79"/>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2800" b="1">
                <a:solidFill>
                  <a:schemeClr val="dk1"/>
                </a:solidFill>
              </a:defRPr>
            </a:lvl2pPr>
            <a:lvl3pPr lvl="2" rtl="0">
              <a:spcBef>
                <a:spcPts val="0"/>
              </a:spcBef>
              <a:spcAft>
                <a:spcPts val="0"/>
              </a:spcAft>
              <a:buClr>
                <a:schemeClr val="dk1"/>
              </a:buClr>
              <a:buSzPts val="2800"/>
              <a:buFont typeface="Arial"/>
              <a:buNone/>
              <a:defRPr sz="2800" b="1">
                <a:solidFill>
                  <a:schemeClr val="dk1"/>
                </a:solidFill>
              </a:defRPr>
            </a:lvl3pPr>
            <a:lvl4pPr lvl="3" rtl="0">
              <a:spcBef>
                <a:spcPts val="0"/>
              </a:spcBef>
              <a:spcAft>
                <a:spcPts val="0"/>
              </a:spcAft>
              <a:buClr>
                <a:schemeClr val="dk1"/>
              </a:buClr>
              <a:buSzPts val="2800"/>
              <a:buFont typeface="Arial"/>
              <a:buNone/>
              <a:defRPr sz="2800" b="1">
                <a:solidFill>
                  <a:schemeClr val="dk1"/>
                </a:solidFill>
              </a:defRPr>
            </a:lvl4pPr>
            <a:lvl5pPr lvl="4" rtl="0">
              <a:spcBef>
                <a:spcPts val="0"/>
              </a:spcBef>
              <a:spcAft>
                <a:spcPts val="0"/>
              </a:spcAft>
              <a:buClr>
                <a:schemeClr val="dk1"/>
              </a:buClr>
              <a:buSzPts val="2800"/>
              <a:buFont typeface="Arial"/>
              <a:buNone/>
              <a:defRPr sz="2800" b="1">
                <a:solidFill>
                  <a:schemeClr val="dk1"/>
                </a:solidFill>
              </a:defRPr>
            </a:lvl5pPr>
            <a:lvl6pPr lvl="5" rtl="0">
              <a:spcBef>
                <a:spcPts val="0"/>
              </a:spcBef>
              <a:spcAft>
                <a:spcPts val="0"/>
              </a:spcAft>
              <a:buClr>
                <a:schemeClr val="dk1"/>
              </a:buClr>
              <a:buSzPts val="2800"/>
              <a:buFont typeface="Arial"/>
              <a:buNone/>
              <a:defRPr sz="2800" b="1">
                <a:solidFill>
                  <a:schemeClr val="dk1"/>
                </a:solidFill>
              </a:defRPr>
            </a:lvl6pPr>
            <a:lvl7pPr lvl="6" rtl="0">
              <a:spcBef>
                <a:spcPts val="0"/>
              </a:spcBef>
              <a:spcAft>
                <a:spcPts val="0"/>
              </a:spcAft>
              <a:buClr>
                <a:schemeClr val="dk1"/>
              </a:buClr>
              <a:buSzPts val="2800"/>
              <a:buFont typeface="Arial"/>
              <a:buNone/>
              <a:defRPr sz="2800" b="1">
                <a:solidFill>
                  <a:schemeClr val="dk1"/>
                </a:solidFill>
              </a:defRPr>
            </a:lvl7pPr>
            <a:lvl8pPr lvl="7" rtl="0">
              <a:spcBef>
                <a:spcPts val="0"/>
              </a:spcBef>
              <a:spcAft>
                <a:spcPts val="0"/>
              </a:spcAft>
              <a:buClr>
                <a:schemeClr val="dk1"/>
              </a:buClr>
              <a:buSzPts val="2800"/>
              <a:buFont typeface="Arial"/>
              <a:buNone/>
              <a:defRPr sz="2800" b="1">
                <a:solidFill>
                  <a:schemeClr val="dk1"/>
                </a:solidFill>
              </a:defRPr>
            </a:lvl8pPr>
            <a:lvl9pPr lvl="8" rtl="0">
              <a:spcBef>
                <a:spcPts val="0"/>
              </a:spcBef>
              <a:spcAft>
                <a:spcPts val="0"/>
              </a:spcAft>
              <a:buClr>
                <a:schemeClr val="dk1"/>
              </a:buClr>
              <a:buSzPts val="2800"/>
              <a:buFont typeface="Arial"/>
              <a:buNone/>
              <a:defRPr sz="2800" b="1">
                <a:solidFill>
                  <a:schemeClr val="dk1"/>
                </a:solidFill>
              </a:defRPr>
            </a:lvl9pPr>
          </a:lstStyle>
          <a:p>
            <a:endParaRPr/>
          </a:p>
        </p:txBody>
      </p:sp>
      <p:sp>
        <p:nvSpPr>
          <p:cNvPr id="270" name="Google Shape;270;p79"/>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0.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6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dropbox.com/s/6rsv0qkv10y3we2/KPI%20Scorecards.pdf?dl=0" TargetMode="External"/><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hyperlink" Target="https://www.dropbox.com/s/8oz45h6djgar6jr/FY19%20CIO%20Goals%20Objectives.pdf?dl=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hyperlink" Target="https://www.dropbox.com/s/8oz45h6djgar6jr/FY19%20CIO%20Goals%20Objectives.pdf?dl=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2F35"/>
        </a:solidFill>
        <a:effectLst/>
      </p:bgPr>
    </p:bg>
    <p:spTree>
      <p:nvGrpSpPr>
        <p:cNvPr id="1" name="Shape 315"/>
        <p:cNvGrpSpPr/>
        <p:nvPr/>
      </p:nvGrpSpPr>
      <p:grpSpPr>
        <a:xfrm>
          <a:off x="0" y="0"/>
          <a:ext cx="0" cy="0"/>
          <a:chOff x="0" y="0"/>
          <a:chExt cx="0" cy="0"/>
        </a:xfrm>
      </p:grpSpPr>
      <p:sp>
        <p:nvSpPr>
          <p:cNvPr id="316" name="Google Shape;316;p91"/>
          <p:cNvSpPr/>
          <p:nvPr/>
        </p:nvSpPr>
        <p:spPr>
          <a:xfrm>
            <a:off x="10463" y="0"/>
            <a:ext cx="9144000" cy="5715000"/>
          </a:xfrm>
          <a:prstGeom prst="rect">
            <a:avLst/>
          </a:prstGeom>
          <a:solidFill>
            <a:srgbClr val="2E2F35"/>
          </a:solidFill>
          <a:ln>
            <a:noFill/>
          </a:ln>
        </p:spPr>
        <p:txBody>
          <a:bodyPr spcFirstLastPara="1" wrap="square" lIns="71100" tIns="71100" rIns="71100" bIns="71100" anchor="ctr" anchorCtr="0">
            <a:noAutofit/>
          </a:bodyPr>
          <a:lstStyle/>
          <a:p>
            <a:pPr marL="0" lvl="0" indent="0" algn="l" rtl="0">
              <a:spcBef>
                <a:spcPts val="0"/>
              </a:spcBef>
              <a:spcAft>
                <a:spcPts val="0"/>
              </a:spcAft>
              <a:buNone/>
            </a:pPr>
            <a:endParaRPr sz="1100">
              <a:solidFill>
                <a:srgbClr val="2E2F35"/>
              </a:solidFill>
            </a:endParaRPr>
          </a:p>
        </p:txBody>
      </p:sp>
      <p:sp>
        <p:nvSpPr>
          <p:cNvPr id="317" name="Google Shape;317;p91"/>
          <p:cNvSpPr txBox="1">
            <a:spLocks noGrp="1"/>
          </p:cNvSpPr>
          <p:nvPr>
            <p:ph type="title"/>
          </p:nvPr>
        </p:nvSpPr>
        <p:spPr>
          <a:xfrm>
            <a:off x="411480" y="1883006"/>
            <a:ext cx="7934700" cy="1043100"/>
          </a:xfrm>
          <a:prstGeom prst="rect">
            <a:avLst/>
          </a:prstGeom>
          <a:noFill/>
          <a:ln>
            <a:noFill/>
          </a:ln>
        </p:spPr>
        <p:txBody>
          <a:bodyPr spcFirstLastPara="1" wrap="square" lIns="71100" tIns="71100" rIns="71100" bIns="71100" anchor="t" anchorCtr="0">
            <a:noAutofit/>
          </a:bodyPr>
          <a:lstStyle/>
          <a:p>
            <a:pPr marL="0" marR="0" lvl="0" indent="0" algn="l" rtl="0">
              <a:lnSpc>
                <a:spcPct val="100000"/>
              </a:lnSpc>
              <a:spcBef>
                <a:spcPts val="0"/>
              </a:spcBef>
              <a:spcAft>
                <a:spcPts val="0"/>
              </a:spcAft>
              <a:buClr>
                <a:schemeClr val="dk1"/>
              </a:buClr>
              <a:buSzPts val="5100"/>
              <a:buFont typeface="Arial"/>
              <a:buNone/>
            </a:pPr>
            <a:r>
              <a:rPr lang="en-US" sz="5100">
                <a:solidFill>
                  <a:schemeClr val="lt1"/>
                </a:solidFill>
              </a:rPr>
              <a:t>Top Stories in 2019 ASU IT Alignment: From Revving Engines to Today</a:t>
            </a:r>
            <a:endParaRPr/>
          </a:p>
        </p:txBody>
      </p:sp>
      <p:sp>
        <p:nvSpPr>
          <p:cNvPr id="318" name="Google Shape;318;p91"/>
          <p:cNvSpPr txBox="1">
            <a:spLocks noGrp="1"/>
          </p:cNvSpPr>
          <p:nvPr>
            <p:ph type="subTitle" idx="1"/>
          </p:nvPr>
        </p:nvSpPr>
        <p:spPr>
          <a:xfrm>
            <a:off x="411479" y="1521607"/>
            <a:ext cx="6775800" cy="423900"/>
          </a:xfrm>
          <a:prstGeom prst="rect">
            <a:avLst/>
          </a:prstGeom>
          <a:noFill/>
          <a:ln>
            <a:noFill/>
          </a:ln>
        </p:spPr>
        <p:txBody>
          <a:bodyPr spcFirstLastPara="1" wrap="square" lIns="71100" tIns="71100" rIns="71100" bIns="71100" anchor="b"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a:t>Arizona State University</a:t>
            </a:r>
            <a:endParaRPr sz="2300"/>
          </a:p>
        </p:txBody>
      </p:sp>
      <p:sp>
        <p:nvSpPr>
          <p:cNvPr id="319" name="Google Shape;319;p91"/>
          <p:cNvSpPr/>
          <p:nvPr/>
        </p:nvSpPr>
        <p:spPr>
          <a:xfrm>
            <a:off x="268941" y="4093882"/>
            <a:ext cx="3778500" cy="1314900"/>
          </a:xfrm>
          <a:prstGeom prst="rect">
            <a:avLst/>
          </a:prstGeom>
          <a:noFill/>
          <a:ln>
            <a:noFill/>
          </a:ln>
        </p:spPr>
        <p:txBody>
          <a:bodyPr spcFirstLastPara="1" wrap="square" lIns="71100" tIns="35550" rIns="71100" bIns="355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20" name="Google Shape;320;p91"/>
          <p:cNvSpPr txBox="1"/>
          <p:nvPr/>
        </p:nvSpPr>
        <p:spPr>
          <a:xfrm>
            <a:off x="404756" y="4470838"/>
            <a:ext cx="6775800" cy="855900"/>
          </a:xfrm>
          <a:prstGeom prst="rect">
            <a:avLst/>
          </a:prstGeom>
          <a:noFill/>
          <a:ln>
            <a:noFill/>
          </a:ln>
        </p:spPr>
        <p:txBody>
          <a:bodyPr spcFirstLastPara="1" wrap="square" lIns="71100" tIns="71100" rIns="71100" bIns="71100" anchor="b"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000" b="1">
                <a:solidFill>
                  <a:srgbClr val="FFC627"/>
                </a:solidFill>
                <a:latin typeface="Roboto"/>
                <a:ea typeface="Roboto"/>
                <a:cs typeface="Roboto"/>
                <a:sym typeface="Roboto"/>
              </a:rPr>
              <a:t>Tina Thorstenson</a:t>
            </a:r>
            <a:endParaRPr sz="2000" b="1" i="0" u="none" strike="noStrike" cap="none">
              <a:solidFill>
                <a:srgbClr val="FFC627"/>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300"/>
              <a:buFont typeface="Arial"/>
              <a:buNone/>
            </a:pPr>
            <a:r>
              <a:rPr lang="en-US" sz="2000" b="1">
                <a:solidFill>
                  <a:srgbClr val="FFC627"/>
                </a:solidFill>
                <a:latin typeface="Roboto"/>
                <a:ea typeface="Roboto"/>
                <a:cs typeface="Roboto"/>
                <a:sym typeface="Roboto"/>
              </a:rPr>
              <a:t>May</a:t>
            </a:r>
            <a:r>
              <a:rPr lang="en-US" sz="2000" b="1" i="0" u="none" strike="noStrike" cap="none">
                <a:solidFill>
                  <a:srgbClr val="FFC627"/>
                </a:solidFill>
                <a:latin typeface="Roboto"/>
                <a:ea typeface="Roboto"/>
                <a:cs typeface="Roboto"/>
                <a:sym typeface="Roboto"/>
              </a:rPr>
              <a:t> 23, 2019</a:t>
            </a:r>
            <a:endParaRPr sz="2000">
              <a:latin typeface="Roboto"/>
              <a:ea typeface="Roboto"/>
              <a:cs typeface="Roboto"/>
              <a:sym typeface="Roboto"/>
            </a:endParaRPr>
          </a:p>
        </p:txBody>
      </p:sp>
      <p:pic>
        <p:nvPicPr>
          <p:cNvPr id="321" name="Google Shape;321;p91"/>
          <p:cNvPicPr preferRelativeResize="0"/>
          <p:nvPr/>
        </p:nvPicPr>
        <p:blipFill>
          <a:blip r:embed="rId3">
            <a:alphaModFix/>
          </a:blip>
          <a:stretch>
            <a:fillRect/>
          </a:stretch>
        </p:blipFill>
        <p:spPr>
          <a:xfrm>
            <a:off x="6833589" y="4621250"/>
            <a:ext cx="1972987" cy="608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00"/>
          <p:cNvSpPr txBox="1">
            <a:spLocks noGrp="1"/>
          </p:cNvSpPr>
          <p:nvPr>
            <p:ph type="title"/>
          </p:nvPr>
        </p:nvSpPr>
        <p:spPr>
          <a:xfrm>
            <a:off x="311700" y="430979"/>
            <a:ext cx="1901700" cy="530100"/>
          </a:xfrm>
          <a:prstGeom prst="rect">
            <a:avLst/>
          </a:prstGeom>
          <a:solidFill>
            <a:srgbClr val="FFC627"/>
          </a:solidFill>
          <a:ln>
            <a:noFill/>
          </a:ln>
        </p:spPr>
        <p:txBody>
          <a:bodyPr spcFirstLastPara="1" wrap="square" lIns="53325" tIns="53325" rIns="53325" bIns="533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a:t> UTO Pillars</a:t>
            </a:r>
            <a:endParaRPr/>
          </a:p>
        </p:txBody>
      </p:sp>
      <p:sp>
        <p:nvSpPr>
          <p:cNvPr id="399" name="Google Shape;399;p100"/>
          <p:cNvSpPr txBox="1">
            <a:spLocks noGrp="1"/>
          </p:cNvSpPr>
          <p:nvPr>
            <p:ph type="body" idx="1"/>
          </p:nvPr>
        </p:nvSpPr>
        <p:spPr>
          <a:xfrm>
            <a:off x="654494" y="3641943"/>
            <a:ext cx="1724700" cy="815700"/>
          </a:xfrm>
          <a:prstGeom prst="rect">
            <a:avLst/>
          </a:prstGeom>
          <a:noFill/>
          <a:ln>
            <a:noFill/>
          </a:ln>
        </p:spPr>
        <p:txBody>
          <a:bodyPr spcFirstLastPara="1" wrap="square" lIns="53325" tIns="53325" rIns="53325" bIns="53325" anchor="t" anchorCtr="0">
            <a:noAutofit/>
          </a:bodyPr>
          <a:lstStyle/>
          <a:p>
            <a:pPr marL="0" lvl="0" indent="0" algn="ctr" rtl="0">
              <a:lnSpc>
                <a:spcPct val="100000"/>
              </a:lnSpc>
              <a:spcBef>
                <a:spcPts val="0"/>
              </a:spcBef>
              <a:spcAft>
                <a:spcPts val="0"/>
              </a:spcAft>
              <a:buSzPts val="900"/>
              <a:buNone/>
            </a:pPr>
            <a:r>
              <a:rPr lang="en-US" sz="2200" b="1">
                <a:solidFill>
                  <a:schemeClr val="dk1"/>
                </a:solidFill>
                <a:latin typeface="Roboto"/>
                <a:ea typeface="Roboto"/>
                <a:cs typeface="Roboto"/>
                <a:sym typeface="Roboto"/>
              </a:rPr>
              <a:t>Operational </a:t>
            </a:r>
            <a:endParaRPr/>
          </a:p>
          <a:p>
            <a:pPr marL="0" lvl="0" indent="0" algn="ctr" rtl="0">
              <a:lnSpc>
                <a:spcPct val="100000"/>
              </a:lnSpc>
              <a:spcBef>
                <a:spcPts val="0"/>
              </a:spcBef>
              <a:spcAft>
                <a:spcPts val="0"/>
              </a:spcAft>
              <a:buSzPts val="900"/>
              <a:buNone/>
            </a:pPr>
            <a:r>
              <a:rPr lang="en-US" sz="2200" b="1">
                <a:solidFill>
                  <a:schemeClr val="dk1"/>
                </a:solidFill>
                <a:latin typeface="Roboto"/>
                <a:ea typeface="Roboto"/>
                <a:cs typeface="Roboto"/>
                <a:sym typeface="Roboto"/>
              </a:rPr>
              <a:t>Excellence</a:t>
            </a:r>
            <a:endParaRPr/>
          </a:p>
          <a:p>
            <a:pPr marL="0" lvl="0" indent="0" algn="ctr" rtl="0">
              <a:lnSpc>
                <a:spcPct val="100000"/>
              </a:lnSpc>
              <a:spcBef>
                <a:spcPts val="0"/>
              </a:spcBef>
              <a:spcAft>
                <a:spcPts val="0"/>
              </a:spcAft>
              <a:buSzPts val="900"/>
              <a:buNone/>
            </a:pPr>
            <a:endParaRPr sz="2200" b="1">
              <a:latin typeface="Roboto"/>
              <a:ea typeface="Roboto"/>
              <a:cs typeface="Roboto"/>
              <a:sym typeface="Roboto"/>
            </a:endParaRPr>
          </a:p>
        </p:txBody>
      </p:sp>
      <p:sp>
        <p:nvSpPr>
          <p:cNvPr id="400" name="Google Shape;400;p100"/>
          <p:cNvSpPr txBox="1"/>
          <p:nvPr/>
        </p:nvSpPr>
        <p:spPr>
          <a:xfrm>
            <a:off x="3465772" y="1143492"/>
            <a:ext cx="1979400" cy="510600"/>
          </a:xfrm>
          <a:prstGeom prst="rect">
            <a:avLst/>
          </a:prstGeom>
          <a:noFill/>
          <a:ln>
            <a:noFill/>
          </a:ln>
        </p:spPr>
        <p:txBody>
          <a:bodyPr spcFirstLastPara="1" wrap="square" lIns="53325" tIns="53325" rIns="53325" bIns="533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2200" b="1" i="0" u="none" strike="noStrike" cap="none">
                <a:solidFill>
                  <a:schemeClr val="dk1"/>
                </a:solidFill>
                <a:latin typeface="Roboto"/>
                <a:ea typeface="Roboto"/>
                <a:cs typeface="Roboto"/>
                <a:sym typeface="Roboto"/>
              </a:rPr>
              <a:t>Innovation</a:t>
            </a:r>
            <a:endParaRPr sz="1100">
              <a:latin typeface="Roboto"/>
              <a:ea typeface="Roboto"/>
              <a:cs typeface="Roboto"/>
              <a:sym typeface="Roboto"/>
            </a:endParaRPr>
          </a:p>
          <a:p>
            <a:pPr marL="0" marR="0" lvl="0" indent="0" algn="ctr" rtl="0">
              <a:lnSpc>
                <a:spcPct val="100000"/>
              </a:lnSpc>
              <a:spcBef>
                <a:spcPts val="0"/>
              </a:spcBef>
              <a:spcAft>
                <a:spcPts val="0"/>
              </a:spcAft>
              <a:buClr>
                <a:srgbClr val="000000"/>
              </a:buClr>
              <a:buSzPts val="900"/>
              <a:buFont typeface="Arial"/>
              <a:buNone/>
            </a:pPr>
            <a:endParaRPr sz="2200" b="1" i="0" u="none" strike="noStrike" cap="none">
              <a:solidFill>
                <a:srgbClr val="000000"/>
              </a:solidFill>
              <a:latin typeface="Roboto"/>
              <a:ea typeface="Roboto"/>
              <a:cs typeface="Roboto"/>
              <a:sym typeface="Roboto"/>
            </a:endParaRPr>
          </a:p>
        </p:txBody>
      </p:sp>
      <p:sp>
        <p:nvSpPr>
          <p:cNvPr id="401" name="Google Shape;401;p100"/>
          <p:cNvSpPr txBox="1"/>
          <p:nvPr/>
        </p:nvSpPr>
        <p:spPr>
          <a:xfrm>
            <a:off x="6372506" y="3516438"/>
            <a:ext cx="2101800" cy="1195800"/>
          </a:xfrm>
          <a:prstGeom prst="rect">
            <a:avLst/>
          </a:prstGeom>
          <a:noFill/>
          <a:ln>
            <a:noFill/>
          </a:ln>
        </p:spPr>
        <p:txBody>
          <a:bodyPr spcFirstLastPara="1" wrap="square" lIns="53325" tIns="53325" rIns="53325" bIns="533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2200" b="1" i="0" u="none" strike="noStrike" cap="none">
                <a:solidFill>
                  <a:schemeClr val="dk1"/>
                </a:solidFill>
                <a:latin typeface="Roboto"/>
                <a:ea typeface="Roboto"/>
                <a:cs typeface="Roboto"/>
                <a:sym typeface="Roboto"/>
              </a:rPr>
              <a:t>Community Experience &amp; Delight</a:t>
            </a:r>
            <a:endParaRPr sz="1100">
              <a:latin typeface="Roboto"/>
              <a:ea typeface="Roboto"/>
              <a:cs typeface="Roboto"/>
              <a:sym typeface="Roboto"/>
            </a:endParaRPr>
          </a:p>
        </p:txBody>
      </p:sp>
      <p:grpSp>
        <p:nvGrpSpPr>
          <p:cNvPr id="402" name="Google Shape;402;p100"/>
          <p:cNvGrpSpPr/>
          <p:nvPr/>
        </p:nvGrpSpPr>
        <p:grpSpPr>
          <a:xfrm>
            <a:off x="2419066" y="1631227"/>
            <a:ext cx="4072812" cy="3367959"/>
            <a:chOff x="3632048" y="1728960"/>
            <a:chExt cx="4907594" cy="4041712"/>
          </a:xfrm>
        </p:grpSpPr>
        <p:sp>
          <p:nvSpPr>
            <p:cNvPr id="403" name="Google Shape;403;p100"/>
            <p:cNvSpPr/>
            <p:nvPr/>
          </p:nvSpPr>
          <p:spPr>
            <a:xfrm>
              <a:off x="4776368" y="2513595"/>
              <a:ext cx="2639400" cy="2639400"/>
            </a:xfrm>
            <a:prstGeom prst="ellipse">
              <a:avLst/>
            </a:prstGeom>
            <a:noFill/>
            <a:ln w="133350" cap="flat" cmpd="sng">
              <a:solidFill>
                <a:srgbClr val="F2F2F2"/>
              </a:solidFill>
              <a:prstDash val="solid"/>
              <a:round/>
              <a:headEnd type="none" w="sm" len="sm"/>
              <a:tailEnd type="none" w="sm" len="sm"/>
            </a:ln>
          </p:spPr>
          <p:txBody>
            <a:bodyPr spcFirstLastPara="1" wrap="square" lIns="71100" tIns="35550" rIns="71100" bIns="355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4" name="Google Shape;404;p100"/>
            <p:cNvPicPr preferRelativeResize="0"/>
            <p:nvPr/>
          </p:nvPicPr>
          <p:blipFill>
            <a:blip r:embed="rId3">
              <a:alphaModFix/>
            </a:blip>
            <a:stretch>
              <a:fillRect/>
            </a:stretch>
          </p:blipFill>
          <p:spPr>
            <a:xfrm>
              <a:off x="6390802" y="3621832"/>
              <a:ext cx="2148840" cy="2148840"/>
            </a:xfrm>
            <a:prstGeom prst="rect">
              <a:avLst/>
            </a:prstGeom>
            <a:noFill/>
            <a:ln>
              <a:noFill/>
            </a:ln>
          </p:spPr>
        </p:pic>
        <p:pic>
          <p:nvPicPr>
            <p:cNvPr id="405" name="Google Shape;405;p100"/>
            <p:cNvPicPr preferRelativeResize="0"/>
            <p:nvPr/>
          </p:nvPicPr>
          <p:blipFill>
            <a:blip r:embed="rId4">
              <a:alphaModFix/>
            </a:blip>
            <a:stretch>
              <a:fillRect/>
            </a:stretch>
          </p:blipFill>
          <p:spPr>
            <a:xfrm>
              <a:off x="5021725" y="1728960"/>
              <a:ext cx="2148840" cy="2148840"/>
            </a:xfrm>
            <a:prstGeom prst="rect">
              <a:avLst/>
            </a:prstGeom>
            <a:noFill/>
            <a:ln>
              <a:noFill/>
            </a:ln>
          </p:spPr>
        </p:pic>
        <p:pic>
          <p:nvPicPr>
            <p:cNvPr id="406" name="Google Shape;406;p100"/>
            <p:cNvPicPr preferRelativeResize="0"/>
            <p:nvPr/>
          </p:nvPicPr>
          <p:blipFill>
            <a:blip r:embed="rId5">
              <a:alphaModFix/>
            </a:blip>
            <a:stretch>
              <a:fillRect/>
            </a:stretch>
          </p:blipFill>
          <p:spPr>
            <a:xfrm>
              <a:off x="3632047" y="3621832"/>
              <a:ext cx="2148840" cy="214884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627"/>
        </a:solidFill>
        <a:effectLst/>
      </p:bgPr>
    </p:bg>
    <p:spTree>
      <p:nvGrpSpPr>
        <p:cNvPr id="1" name="Shape 411"/>
        <p:cNvGrpSpPr/>
        <p:nvPr/>
      </p:nvGrpSpPr>
      <p:grpSpPr>
        <a:xfrm>
          <a:off x="0" y="0"/>
          <a:ext cx="0" cy="0"/>
          <a:chOff x="0" y="0"/>
          <a:chExt cx="0" cy="0"/>
        </a:xfrm>
      </p:grpSpPr>
      <p:sp>
        <p:nvSpPr>
          <p:cNvPr id="412" name="Google Shape;412;p101"/>
          <p:cNvSpPr txBox="1">
            <a:spLocks noGrp="1"/>
          </p:cNvSpPr>
          <p:nvPr>
            <p:ph type="title"/>
          </p:nvPr>
        </p:nvSpPr>
        <p:spPr>
          <a:xfrm>
            <a:off x="560063" y="1562330"/>
            <a:ext cx="3887400" cy="1750800"/>
          </a:xfrm>
          <a:prstGeom prst="rect">
            <a:avLst/>
          </a:prstGeom>
          <a:noFill/>
          <a:ln>
            <a:noFill/>
          </a:ln>
        </p:spPr>
        <p:txBody>
          <a:bodyPr spcFirstLastPara="1" wrap="square" lIns="71100" tIns="71100" rIns="71100" bIns="71100" anchor="b" anchorCtr="0">
            <a:noAutofit/>
          </a:bodyPr>
          <a:lstStyle/>
          <a:p>
            <a:pPr marL="0" marR="0" lvl="0" indent="0" algn="l" rtl="0">
              <a:lnSpc>
                <a:spcPct val="100000"/>
              </a:lnSpc>
              <a:spcBef>
                <a:spcPts val="0"/>
              </a:spcBef>
              <a:spcAft>
                <a:spcPts val="0"/>
              </a:spcAft>
              <a:buClr>
                <a:schemeClr val="dk1"/>
              </a:buClr>
              <a:buSzPts val="5000"/>
              <a:buFont typeface="Arial"/>
              <a:buNone/>
            </a:pPr>
            <a:r>
              <a:rPr lang="en-US"/>
              <a:t>Innovation</a:t>
            </a:r>
            <a:endParaRPr/>
          </a:p>
          <a:p>
            <a:pPr marL="0" marR="0" lvl="0" indent="0" algn="l" rtl="0">
              <a:lnSpc>
                <a:spcPct val="100000"/>
              </a:lnSpc>
              <a:spcBef>
                <a:spcPts val="0"/>
              </a:spcBef>
              <a:spcAft>
                <a:spcPts val="0"/>
              </a:spcAft>
              <a:buClr>
                <a:schemeClr val="dk1"/>
              </a:buClr>
              <a:buSzPts val="5000"/>
              <a:buFont typeface="Arial"/>
              <a:buNone/>
            </a:pPr>
            <a:endParaRPr/>
          </a:p>
        </p:txBody>
      </p:sp>
      <p:sp>
        <p:nvSpPr>
          <p:cNvPr id="413" name="Google Shape;413;p101"/>
          <p:cNvSpPr txBox="1">
            <a:spLocks noGrp="1"/>
          </p:cNvSpPr>
          <p:nvPr>
            <p:ph type="subTitle" idx="4294967295"/>
          </p:nvPr>
        </p:nvSpPr>
        <p:spPr>
          <a:xfrm>
            <a:off x="648251" y="2577075"/>
            <a:ext cx="1305900" cy="360600"/>
          </a:xfrm>
          <a:prstGeom prst="rect">
            <a:avLst/>
          </a:prstGeom>
          <a:solidFill>
            <a:schemeClr val="accent6"/>
          </a:solidFill>
          <a:ln>
            <a:noFill/>
          </a:ln>
        </p:spPr>
        <p:txBody>
          <a:bodyPr spcFirstLastPara="1" wrap="square" lIns="71100" tIns="71100" rIns="71100" bIns="71100" anchor="ctr" anchorCtr="0">
            <a:noAutofit/>
          </a:bodyPr>
          <a:lstStyle/>
          <a:p>
            <a:pPr marL="0" marR="0" lvl="0" indent="0" algn="l" rtl="0">
              <a:lnSpc>
                <a:spcPct val="115000"/>
              </a:lnSpc>
              <a:spcBef>
                <a:spcPts val="0"/>
              </a:spcBef>
              <a:spcAft>
                <a:spcPts val="0"/>
              </a:spcAft>
              <a:buClr>
                <a:srgbClr val="000000"/>
              </a:buClr>
              <a:buSzPts val="1900"/>
              <a:buFont typeface="Arial"/>
              <a:buNone/>
            </a:pPr>
            <a:r>
              <a:rPr lang="en-US" sz="1900" b="1" i="0" u="none" strike="noStrike" cap="none">
                <a:solidFill>
                  <a:schemeClr val="lt1"/>
                </a:solidFill>
                <a:latin typeface="Roboto"/>
                <a:ea typeface="Roboto"/>
                <a:cs typeface="Roboto"/>
                <a:sym typeface="Roboto"/>
              </a:rPr>
              <a:t>UTO Pillar</a:t>
            </a:r>
            <a:endParaRPr>
              <a:latin typeface="Roboto"/>
              <a:ea typeface="Roboto"/>
              <a:cs typeface="Roboto"/>
              <a:sym typeface="Roboto"/>
            </a:endParaRPr>
          </a:p>
        </p:txBody>
      </p:sp>
      <p:pic>
        <p:nvPicPr>
          <p:cNvPr id="414" name="Google Shape;414;p101"/>
          <p:cNvPicPr preferRelativeResize="0"/>
          <p:nvPr/>
        </p:nvPicPr>
        <p:blipFill>
          <a:blip r:embed="rId3">
            <a:alphaModFix/>
          </a:blip>
          <a:stretch>
            <a:fillRect/>
          </a:stretch>
        </p:blipFill>
        <p:spPr>
          <a:xfrm>
            <a:off x="6123863" y="1447800"/>
            <a:ext cx="2066925" cy="2076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102"/>
          <p:cNvPicPr preferRelativeResize="0"/>
          <p:nvPr/>
        </p:nvPicPr>
        <p:blipFill rotWithShape="1">
          <a:blip r:embed="rId3">
            <a:alphaModFix/>
          </a:blip>
          <a:srcRect t="31751" b="2970"/>
          <a:stretch/>
        </p:blipFill>
        <p:spPr>
          <a:xfrm>
            <a:off x="0" y="0"/>
            <a:ext cx="9144001" cy="5715004"/>
          </a:xfrm>
          <a:prstGeom prst="rect">
            <a:avLst/>
          </a:prstGeom>
          <a:noFill/>
          <a:ln>
            <a:noFill/>
          </a:ln>
        </p:spPr>
      </p:pic>
      <p:sp>
        <p:nvSpPr>
          <p:cNvPr id="420" name="Google Shape;420;p102"/>
          <p:cNvSpPr txBox="1"/>
          <p:nvPr/>
        </p:nvSpPr>
        <p:spPr>
          <a:xfrm>
            <a:off x="618788" y="1360125"/>
            <a:ext cx="3207300" cy="3900000"/>
          </a:xfrm>
          <a:prstGeom prst="rect">
            <a:avLst/>
          </a:prstGeom>
          <a:noFill/>
          <a:ln>
            <a:noFill/>
          </a:ln>
        </p:spPr>
        <p:txBody>
          <a:bodyPr spcFirstLastPara="1" wrap="square" lIns="94800" tIns="94800" rIns="94800" bIns="94800" anchor="t" anchorCtr="0">
            <a:noAutofit/>
          </a:bodyPr>
          <a:lstStyle/>
          <a:p>
            <a:pPr marL="0" marR="0" lvl="0" indent="0" algn="l" rtl="0">
              <a:lnSpc>
                <a:spcPct val="110000"/>
              </a:lnSpc>
              <a:spcBef>
                <a:spcPts val="0"/>
              </a:spcBef>
              <a:spcAft>
                <a:spcPts val="0"/>
              </a:spcAft>
              <a:buNone/>
            </a:pPr>
            <a:r>
              <a:rPr lang="en-US" sz="1600" b="1">
                <a:highlight>
                  <a:srgbClr val="FFC627"/>
                </a:highlight>
                <a:latin typeface="Roboto"/>
                <a:ea typeface="Roboto"/>
                <a:cs typeface="Roboto"/>
                <a:sym typeface="Roboto"/>
              </a:rPr>
              <a:t> Adoption Metrics</a:t>
            </a:r>
            <a:r>
              <a:rPr lang="en-US" sz="1600" b="1">
                <a:solidFill>
                  <a:srgbClr val="FFC627"/>
                </a:solidFill>
                <a:highlight>
                  <a:srgbClr val="FFC627"/>
                </a:highlight>
                <a:latin typeface="Roboto"/>
                <a:ea typeface="Roboto"/>
                <a:cs typeface="Roboto"/>
                <a:sym typeface="Roboto"/>
              </a:rPr>
              <a:t>.</a:t>
            </a:r>
            <a:endParaRPr sz="1600" b="1">
              <a:solidFill>
                <a:srgbClr val="FFC627"/>
              </a:solidFill>
              <a:highlight>
                <a:srgbClr val="FFC627"/>
              </a:highlight>
              <a:latin typeface="Roboto"/>
              <a:ea typeface="Roboto"/>
              <a:cs typeface="Roboto"/>
              <a:sym typeface="Roboto"/>
            </a:endParaRPr>
          </a:p>
          <a:p>
            <a:pPr marL="469900" marR="0" lvl="0" indent="-323850" algn="l" rtl="0">
              <a:lnSpc>
                <a:spcPct val="110000"/>
              </a:lnSpc>
              <a:spcBef>
                <a:spcPts val="0"/>
              </a:spcBef>
              <a:spcAft>
                <a:spcPts val="0"/>
              </a:spcAft>
              <a:buClr>
                <a:schemeClr val="lt1"/>
              </a:buClr>
              <a:buSzPts val="1100"/>
              <a:buFont typeface="Arial"/>
              <a:buChar char="●"/>
            </a:pPr>
            <a:r>
              <a:rPr lang="en-US" sz="1200" b="1">
                <a:solidFill>
                  <a:schemeClr val="lt1"/>
                </a:solidFill>
                <a:latin typeface="Roboto"/>
                <a:ea typeface="Roboto"/>
                <a:cs typeface="Roboto"/>
                <a:sym typeface="Roboto"/>
              </a:rPr>
              <a:t>544% Percent Growth </a:t>
            </a:r>
            <a:endParaRPr sz="1200" b="1">
              <a:solidFill>
                <a:schemeClr val="lt1"/>
              </a:solidFill>
              <a:latin typeface="Roboto"/>
              <a:ea typeface="Roboto"/>
              <a:cs typeface="Roboto"/>
              <a:sym typeface="Roboto"/>
            </a:endParaRPr>
          </a:p>
          <a:p>
            <a:pPr marL="711200" marR="0" lvl="1" indent="-254000" algn="l" rtl="0">
              <a:lnSpc>
                <a:spcPct val="110000"/>
              </a:lnSpc>
              <a:spcBef>
                <a:spcPts val="0"/>
              </a:spcBef>
              <a:spcAft>
                <a:spcPts val="0"/>
              </a:spcAft>
              <a:buClr>
                <a:schemeClr val="lt1"/>
              </a:buClr>
              <a:buSzPts val="1200"/>
              <a:buFont typeface="Roboto Light"/>
              <a:buChar char="●"/>
            </a:pPr>
            <a:r>
              <a:rPr lang="en-US" sz="1200">
                <a:solidFill>
                  <a:schemeClr val="lt1"/>
                </a:solidFill>
                <a:latin typeface="Roboto Light"/>
                <a:ea typeface="Roboto Light"/>
                <a:cs typeface="Roboto Light"/>
                <a:sym typeface="Roboto Light"/>
              </a:rPr>
              <a:t>70,732 up from ~13k</a:t>
            </a:r>
            <a:endParaRPr sz="1200">
              <a:solidFill>
                <a:schemeClr val="lt1"/>
              </a:solidFill>
              <a:latin typeface="Roboto Light"/>
              <a:ea typeface="Roboto Light"/>
              <a:cs typeface="Roboto Light"/>
              <a:sym typeface="Roboto Light"/>
            </a:endParaRPr>
          </a:p>
          <a:p>
            <a:pPr marL="711200" marR="0" lvl="1" indent="-254000" algn="l" rtl="0">
              <a:lnSpc>
                <a:spcPct val="110000"/>
              </a:lnSpc>
              <a:spcBef>
                <a:spcPts val="0"/>
              </a:spcBef>
              <a:spcAft>
                <a:spcPts val="0"/>
              </a:spcAft>
              <a:buClr>
                <a:schemeClr val="lt1"/>
              </a:buClr>
              <a:buSzPts val="1200"/>
              <a:buFont typeface="Roboto Light"/>
              <a:buChar char="●"/>
            </a:pPr>
            <a:r>
              <a:rPr lang="en-US" sz="1200">
                <a:solidFill>
                  <a:schemeClr val="lt1"/>
                </a:solidFill>
                <a:latin typeface="Roboto Light"/>
                <a:ea typeface="Roboto Light"/>
                <a:cs typeface="Roboto Light"/>
                <a:sym typeface="Roboto Light"/>
              </a:rPr>
              <a:t>April 2018 - April 2019</a:t>
            </a:r>
            <a:endParaRPr sz="1200">
              <a:solidFill>
                <a:schemeClr val="lt1"/>
              </a:solidFill>
              <a:latin typeface="Roboto Light"/>
              <a:ea typeface="Roboto Light"/>
              <a:cs typeface="Roboto Light"/>
              <a:sym typeface="Roboto Light"/>
            </a:endParaRPr>
          </a:p>
          <a:p>
            <a:pPr marL="711200" marR="0" lvl="1" indent="-254000" algn="l" rtl="0">
              <a:lnSpc>
                <a:spcPct val="110000"/>
              </a:lnSpc>
              <a:spcBef>
                <a:spcPts val="0"/>
              </a:spcBef>
              <a:spcAft>
                <a:spcPts val="0"/>
              </a:spcAft>
              <a:buClr>
                <a:schemeClr val="lt1"/>
              </a:buClr>
              <a:buSzPts val="1200"/>
              <a:buFont typeface="Roboto Light"/>
              <a:buChar char="●"/>
            </a:pPr>
            <a:r>
              <a:rPr lang="en-US" sz="1200">
                <a:solidFill>
                  <a:schemeClr val="lt1"/>
                </a:solidFill>
                <a:latin typeface="Roboto Light"/>
                <a:ea typeface="Roboto Light"/>
                <a:cs typeface="Roboto Light"/>
                <a:sym typeface="Roboto Light"/>
              </a:rPr>
              <a:t>Total device downloads</a:t>
            </a:r>
            <a:endParaRPr sz="1200">
              <a:solidFill>
                <a:schemeClr val="lt1"/>
              </a:solidFill>
              <a:latin typeface="Roboto Light"/>
              <a:ea typeface="Roboto Light"/>
              <a:cs typeface="Roboto Light"/>
              <a:sym typeface="Roboto Light"/>
            </a:endParaRPr>
          </a:p>
          <a:p>
            <a:pPr marL="711200" marR="0" lvl="0" indent="0" algn="l" rtl="0">
              <a:lnSpc>
                <a:spcPct val="110000"/>
              </a:lnSpc>
              <a:spcBef>
                <a:spcPts val="0"/>
              </a:spcBef>
              <a:spcAft>
                <a:spcPts val="0"/>
              </a:spcAft>
              <a:buNone/>
            </a:pPr>
            <a:endParaRPr sz="1200">
              <a:solidFill>
                <a:schemeClr val="lt1"/>
              </a:solidFill>
              <a:latin typeface="Roboto Light"/>
              <a:ea typeface="Roboto Light"/>
              <a:cs typeface="Roboto Light"/>
              <a:sym typeface="Roboto Light"/>
            </a:endParaRPr>
          </a:p>
          <a:p>
            <a:pPr marL="355600" marR="0" lvl="0" indent="-254000" algn="l" rtl="0">
              <a:lnSpc>
                <a:spcPct val="110000"/>
              </a:lnSpc>
              <a:spcBef>
                <a:spcPts val="0"/>
              </a:spcBef>
              <a:spcAft>
                <a:spcPts val="0"/>
              </a:spcAft>
              <a:buClr>
                <a:schemeClr val="lt1"/>
              </a:buClr>
              <a:buSzPts val="1200"/>
              <a:buFont typeface="Roboto Light"/>
              <a:buChar char="●"/>
            </a:pPr>
            <a:r>
              <a:rPr lang="en-US" sz="1200" b="1">
                <a:solidFill>
                  <a:schemeClr val="lt1"/>
                </a:solidFill>
                <a:latin typeface="Roboto"/>
                <a:ea typeface="Roboto"/>
                <a:cs typeface="Roboto"/>
                <a:sym typeface="Roboto"/>
              </a:rPr>
              <a:t>68,743 Total Users</a:t>
            </a:r>
            <a:endParaRPr sz="1200" b="1">
              <a:solidFill>
                <a:schemeClr val="lt1"/>
              </a:solidFill>
              <a:latin typeface="Roboto"/>
              <a:ea typeface="Roboto"/>
              <a:cs typeface="Roboto"/>
              <a:sym typeface="Roboto"/>
            </a:endParaRPr>
          </a:p>
          <a:p>
            <a:pPr marL="711200" marR="0" lvl="1" indent="-254000" algn="l" rtl="0">
              <a:lnSpc>
                <a:spcPct val="110000"/>
              </a:lnSpc>
              <a:spcBef>
                <a:spcPts val="0"/>
              </a:spcBef>
              <a:spcAft>
                <a:spcPts val="0"/>
              </a:spcAft>
              <a:buClr>
                <a:schemeClr val="lt1"/>
              </a:buClr>
              <a:buSzPts val="1200"/>
              <a:buFont typeface="Roboto Light"/>
              <a:buChar char="●"/>
            </a:pPr>
            <a:r>
              <a:rPr lang="en-US" sz="1200" i="0" u="none" strike="noStrike" cap="none">
                <a:solidFill>
                  <a:schemeClr val="lt1"/>
                </a:solidFill>
                <a:latin typeface="Roboto Light"/>
                <a:ea typeface="Roboto Light"/>
                <a:cs typeface="Roboto Light"/>
                <a:sym typeface="Roboto Light"/>
              </a:rPr>
              <a:t>65,336 </a:t>
            </a:r>
            <a:r>
              <a:rPr lang="en-US" sz="1200">
                <a:solidFill>
                  <a:schemeClr val="lt1"/>
                </a:solidFill>
                <a:latin typeface="Roboto Light"/>
                <a:ea typeface="Roboto Light"/>
                <a:cs typeface="Roboto Light"/>
                <a:sym typeface="Roboto Light"/>
              </a:rPr>
              <a:t>Authenticated</a:t>
            </a:r>
            <a:endParaRPr sz="1200" i="0" u="none" strike="noStrike" cap="none">
              <a:solidFill>
                <a:schemeClr val="lt1"/>
              </a:solidFill>
              <a:latin typeface="Roboto Light"/>
              <a:ea typeface="Roboto Light"/>
              <a:cs typeface="Roboto Light"/>
              <a:sym typeface="Roboto Light"/>
            </a:endParaRPr>
          </a:p>
          <a:p>
            <a:pPr marL="711200" marR="0" lvl="1" indent="-254000" algn="l" rtl="0">
              <a:lnSpc>
                <a:spcPct val="110000"/>
              </a:lnSpc>
              <a:spcBef>
                <a:spcPts val="0"/>
              </a:spcBef>
              <a:spcAft>
                <a:spcPts val="0"/>
              </a:spcAft>
              <a:buClr>
                <a:schemeClr val="lt1"/>
              </a:buClr>
              <a:buSzPts val="1200"/>
              <a:buFont typeface="Roboto Light"/>
              <a:buChar char="●"/>
            </a:pPr>
            <a:r>
              <a:rPr lang="en-US" sz="1200" i="0" u="none" strike="noStrike" cap="none">
                <a:solidFill>
                  <a:schemeClr val="lt1"/>
                </a:solidFill>
                <a:latin typeface="Roboto Light"/>
                <a:ea typeface="Roboto Light"/>
                <a:cs typeface="Roboto Light"/>
                <a:sym typeface="Roboto Light"/>
              </a:rPr>
              <a:t>3,407 </a:t>
            </a:r>
            <a:r>
              <a:rPr lang="en-US" sz="1200">
                <a:solidFill>
                  <a:schemeClr val="lt1"/>
                </a:solidFill>
                <a:latin typeface="Roboto Light"/>
                <a:ea typeface="Roboto Light"/>
                <a:cs typeface="Roboto Light"/>
                <a:sym typeface="Roboto Light"/>
              </a:rPr>
              <a:t>Guest</a:t>
            </a:r>
            <a:endParaRPr sz="1200" i="0" u="none" strike="noStrike" cap="none">
              <a:solidFill>
                <a:schemeClr val="lt1"/>
              </a:solidFill>
              <a:latin typeface="Roboto Light"/>
              <a:ea typeface="Roboto Light"/>
              <a:cs typeface="Roboto Light"/>
              <a:sym typeface="Roboto Light"/>
            </a:endParaRPr>
          </a:p>
          <a:p>
            <a:pPr marL="0" marR="0" lvl="0" indent="0" algn="l" rtl="0">
              <a:lnSpc>
                <a:spcPct val="110000"/>
              </a:lnSpc>
              <a:spcBef>
                <a:spcPts val="0"/>
              </a:spcBef>
              <a:spcAft>
                <a:spcPts val="0"/>
              </a:spcAft>
              <a:buNone/>
            </a:pPr>
            <a:endParaRPr sz="1200">
              <a:solidFill>
                <a:schemeClr val="lt1"/>
              </a:solidFill>
              <a:latin typeface="Roboto"/>
              <a:ea typeface="Roboto"/>
              <a:cs typeface="Roboto"/>
              <a:sym typeface="Roboto"/>
            </a:endParaRPr>
          </a:p>
          <a:p>
            <a:pPr marL="0" marR="0" lvl="0" indent="0" algn="l" rtl="0">
              <a:lnSpc>
                <a:spcPct val="110000"/>
              </a:lnSpc>
              <a:spcBef>
                <a:spcPts val="0"/>
              </a:spcBef>
              <a:spcAft>
                <a:spcPts val="0"/>
              </a:spcAft>
              <a:buNone/>
            </a:pPr>
            <a:r>
              <a:rPr lang="en-US" sz="1600" b="1">
                <a:highlight>
                  <a:srgbClr val="FFC627"/>
                </a:highlight>
                <a:latin typeface="Roboto"/>
                <a:ea typeface="Roboto"/>
                <a:cs typeface="Roboto"/>
                <a:sym typeface="Roboto"/>
              </a:rPr>
              <a:t> Engagement Metrics</a:t>
            </a:r>
            <a:r>
              <a:rPr lang="en-US" sz="1600" b="1">
                <a:solidFill>
                  <a:srgbClr val="FFC627"/>
                </a:solidFill>
                <a:highlight>
                  <a:srgbClr val="FFC627"/>
                </a:highlight>
                <a:latin typeface="Roboto"/>
                <a:ea typeface="Roboto"/>
                <a:cs typeface="Roboto"/>
                <a:sym typeface="Roboto"/>
              </a:rPr>
              <a:t>.</a:t>
            </a:r>
            <a:endParaRPr sz="1600" b="1">
              <a:solidFill>
                <a:srgbClr val="FFC627"/>
              </a:solidFill>
              <a:highlight>
                <a:srgbClr val="FFC627"/>
              </a:highlight>
              <a:latin typeface="Roboto"/>
              <a:ea typeface="Roboto"/>
              <a:cs typeface="Roboto"/>
              <a:sym typeface="Roboto"/>
            </a:endParaRPr>
          </a:p>
          <a:p>
            <a:pPr marL="469900" marR="0" lvl="0" indent="-323850" algn="l" rtl="0">
              <a:lnSpc>
                <a:spcPct val="110000"/>
              </a:lnSpc>
              <a:spcBef>
                <a:spcPts val="0"/>
              </a:spcBef>
              <a:spcAft>
                <a:spcPts val="0"/>
              </a:spcAft>
              <a:buClr>
                <a:schemeClr val="lt1"/>
              </a:buClr>
              <a:buSzPts val="1100"/>
              <a:buFont typeface="Arial"/>
              <a:buChar char="●"/>
            </a:pPr>
            <a:r>
              <a:rPr lang="en-US" sz="1200" b="1">
                <a:solidFill>
                  <a:schemeClr val="lt1"/>
                </a:solidFill>
                <a:latin typeface="Roboto"/>
                <a:ea typeface="Roboto"/>
                <a:cs typeface="Roboto"/>
                <a:sym typeface="Roboto"/>
              </a:rPr>
              <a:t>17,633 Average Unique </a:t>
            </a:r>
            <a:br>
              <a:rPr lang="en-US" sz="1200" b="1">
                <a:solidFill>
                  <a:schemeClr val="lt1"/>
                </a:solidFill>
                <a:latin typeface="Roboto"/>
                <a:ea typeface="Roboto"/>
                <a:cs typeface="Roboto"/>
                <a:sym typeface="Roboto"/>
              </a:rPr>
            </a:br>
            <a:r>
              <a:rPr lang="en-US" sz="1200" b="1">
                <a:solidFill>
                  <a:schemeClr val="lt1"/>
                </a:solidFill>
                <a:latin typeface="Roboto"/>
                <a:ea typeface="Roboto"/>
                <a:cs typeface="Roboto"/>
                <a:sym typeface="Roboto"/>
              </a:rPr>
              <a:t>Weekly Users</a:t>
            </a:r>
            <a:endParaRPr sz="1200" b="1">
              <a:solidFill>
                <a:schemeClr val="lt1"/>
              </a:solidFill>
              <a:latin typeface="Roboto"/>
              <a:ea typeface="Roboto"/>
              <a:cs typeface="Roboto"/>
              <a:sym typeface="Roboto"/>
            </a:endParaRPr>
          </a:p>
          <a:p>
            <a:pPr marL="711200" marR="0" lvl="1" indent="-247650" algn="l" rtl="0">
              <a:lnSpc>
                <a:spcPct val="110000"/>
              </a:lnSpc>
              <a:spcBef>
                <a:spcPts val="0"/>
              </a:spcBef>
              <a:spcAft>
                <a:spcPts val="0"/>
              </a:spcAft>
              <a:buClr>
                <a:schemeClr val="lt1"/>
              </a:buClr>
              <a:buSzPts val="1100"/>
              <a:buFont typeface="Roboto Light"/>
              <a:buChar char="●"/>
            </a:pPr>
            <a:r>
              <a:rPr lang="en-US" sz="1200">
                <a:solidFill>
                  <a:schemeClr val="lt1"/>
                </a:solidFill>
                <a:latin typeface="Roboto Light"/>
                <a:ea typeface="Roboto Light"/>
                <a:cs typeface="Roboto Light"/>
                <a:sym typeface="Roboto Light"/>
              </a:rPr>
              <a:t>January 1, 2019 - current</a:t>
            </a:r>
            <a:endParaRPr sz="1200">
              <a:solidFill>
                <a:schemeClr val="lt1"/>
              </a:solidFill>
              <a:latin typeface="Roboto Light"/>
              <a:ea typeface="Roboto Light"/>
              <a:cs typeface="Roboto Light"/>
              <a:sym typeface="Roboto Light"/>
            </a:endParaRPr>
          </a:p>
          <a:p>
            <a:pPr marL="711200" marR="0" lvl="0" indent="0" algn="l" rtl="0">
              <a:lnSpc>
                <a:spcPct val="110000"/>
              </a:lnSpc>
              <a:spcBef>
                <a:spcPts val="0"/>
              </a:spcBef>
              <a:spcAft>
                <a:spcPts val="0"/>
              </a:spcAft>
              <a:buNone/>
            </a:pPr>
            <a:endParaRPr sz="1200" i="0" u="none" strike="noStrike" cap="none">
              <a:solidFill>
                <a:schemeClr val="lt1"/>
              </a:solidFill>
              <a:latin typeface="Roboto"/>
              <a:ea typeface="Roboto"/>
              <a:cs typeface="Roboto"/>
              <a:sym typeface="Roboto"/>
            </a:endParaRPr>
          </a:p>
          <a:p>
            <a:pPr marL="469900" marR="0" lvl="0" indent="-323850" algn="l" rtl="0">
              <a:lnSpc>
                <a:spcPct val="110000"/>
              </a:lnSpc>
              <a:spcBef>
                <a:spcPts val="0"/>
              </a:spcBef>
              <a:spcAft>
                <a:spcPts val="0"/>
              </a:spcAft>
              <a:buClr>
                <a:schemeClr val="lt1"/>
              </a:buClr>
              <a:buSzPts val="1100"/>
              <a:buFont typeface="Arial"/>
              <a:buChar char="●"/>
            </a:pPr>
            <a:r>
              <a:rPr lang="en-US" sz="1200" b="1">
                <a:solidFill>
                  <a:schemeClr val="lt1"/>
                </a:solidFill>
                <a:latin typeface="Roboto"/>
                <a:ea typeface="Roboto"/>
                <a:cs typeface="Roboto"/>
                <a:sym typeface="Roboto"/>
              </a:rPr>
              <a:t>3.61 Min. Average Session Length</a:t>
            </a:r>
            <a:endParaRPr sz="1200" b="1">
              <a:solidFill>
                <a:schemeClr val="lt1"/>
              </a:solidFill>
              <a:latin typeface="Roboto"/>
              <a:ea typeface="Roboto"/>
              <a:cs typeface="Roboto"/>
              <a:sym typeface="Roboto"/>
            </a:endParaRPr>
          </a:p>
          <a:p>
            <a:pPr marL="711200" marR="0" lvl="1" indent="-247650" algn="l" rtl="0">
              <a:lnSpc>
                <a:spcPct val="110000"/>
              </a:lnSpc>
              <a:spcBef>
                <a:spcPts val="0"/>
              </a:spcBef>
              <a:spcAft>
                <a:spcPts val="0"/>
              </a:spcAft>
              <a:buClr>
                <a:schemeClr val="lt1"/>
              </a:buClr>
              <a:buSzPts val="1100"/>
              <a:buFont typeface="Arial"/>
              <a:buChar char="●"/>
            </a:pPr>
            <a:r>
              <a:rPr lang="en-US" sz="1200">
                <a:solidFill>
                  <a:schemeClr val="lt1"/>
                </a:solidFill>
                <a:latin typeface="Roboto Light"/>
                <a:ea typeface="Roboto Light"/>
                <a:cs typeface="Roboto Light"/>
                <a:sym typeface="Roboto Light"/>
              </a:rPr>
              <a:t>January 1, 2019 - current</a:t>
            </a:r>
            <a:endParaRPr sz="1200">
              <a:solidFill>
                <a:schemeClr val="lt1"/>
              </a:solidFill>
              <a:latin typeface="Roboto Light"/>
              <a:ea typeface="Roboto Light"/>
              <a:cs typeface="Roboto Light"/>
              <a:sym typeface="Roboto Light"/>
            </a:endParaRPr>
          </a:p>
        </p:txBody>
      </p:sp>
      <p:sp>
        <p:nvSpPr>
          <p:cNvPr id="421" name="Google Shape;421;p102"/>
          <p:cNvSpPr txBox="1"/>
          <p:nvPr/>
        </p:nvSpPr>
        <p:spPr>
          <a:xfrm>
            <a:off x="657922" y="582071"/>
            <a:ext cx="4628700" cy="679800"/>
          </a:xfrm>
          <a:prstGeom prst="rect">
            <a:avLst/>
          </a:prstGeom>
          <a:noFill/>
          <a:ln>
            <a:noFill/>
          </a:ln>
        </p:spPr>
        <p:txBody>
          <a:bodyPr spcFirstLastPara="1" wrap="square" lIns="35550" tIns="17750" rIns="35550" bIns="17750" anchor="t" anchorCtr="0">
            <a:noAutofit/>
          </a:bodyPr>
          <a:lstStyle/>
          <a:p>
            <a:pPr marL="0" marR="0" lvl="0" indent="0" algn="l" rtl="0">
              <a:lnSpc>
                <a:spcPct val="114000"/>
              </a:lnSpc>
              <a:spcBef>
                <a:spcPts val="0"/>
              </a:spcBef>
              <a:spcAft>
                <a:spcPts val="900"/>
              </a:spcAft>
              <a:buNone/>
            </a:pPr>
            <a:r>
              <a:rPr lang="en-US" sz="3500" b="1">
                <a:solidFill>
                  <a:srgbClr val="FFFFFF"/>
                </a:solidFill>
                <a:latin typeface="Roboto"/>
                <a:ea typeface="Roboto"/>
                <a:cs typeface="Roboto"/>
                <a:sym typeface="Roboto"/>
              </a:rPr>
              <a:t>ASU Mobile App</a:t>
            </a:r>
            <a:endParaRPr sz="1100">
              <a:latin typeface="Roboto"/>
              <a:ea typeface="Roboto"/>
              <a:cs typeface="Roboto"/>
              <a:sym typeface="Roboto"/>
            </a:endParaRPr>
          </a:p>
        </p:txBody>
      </p:sp>
      <p:pic>
        <p:nvPicPr>
          <p:cNvPr id="422" name="Google Shape;422;p102"/>
          <p:cNvPicPr preferRelativeResize="0"/>
          <p:nvPr/>
        </p:nvPicPr>
        <p:blipFill rotWithShape="1">
          <a:blip r:embed="rId4">
            <a:alphaModFix/>
          </a:blip>
          <a:srcRect t="23082"/>
          <a:stretch/>
        </p:blipFill>
        <p:spPr>
          <a:xfrm>
            <a:off x="3729450" y="1306800"/>
            <a:ext cx="5104746" cy="34963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103"/>
          <p:cNvPicPr preferRelativeResize="0"/>
          <p:nvPr/>
        </p:nvPicPr>
        <p:blipFill rotWithShape="1">
          <a:blip r:embed="rId3">
            <a:alphaModFix/>
          </a:blip>
          <a:srcRect t="7784" b="7784"/>
          <a:stretch/>
        </p:blipFill>
        <p:spPr>
          <a:xfrm>
            <a:off x="0" y="1"/>
            <a:ext cx="9144000" cy="5715000"/>
          </a:xfrm>
          <a:prstGeom prst="rect">
            <a:avLst/>
          </a:prstGeom>
          <a:noFill/>
          <a:ln>
            <a:noFill/>
          </a:ln>
        </p:spPr>
      </p:pic>
      <p:pic>
        <p:nvPicPr>
          <p:cNvPr id="429" name="Google Shape;429;p103"/>
          <p:cNvPicPr preferRelativeResize="0"/>
          <p:nvPr/>
        </p:nvPicPr>
        <p:blipFill rotWithShape="1">
          <a:blip r:embed="rId4">
            <a:alphaModFix/>
          </a:blip>
          <a:srcRect b="15469"/>
          <a:stretch/>
        </p:blipFill>
        <p:spPr>
          <a:xfrm>
            <a:off x="0" y="0"/>
            <a:ext cx="9144000" cy="5715000"/>
          </a:xfrm>
          <a:prstGeom prst="rect">
            <a:avLst/>
          </a:prstGeom>
          <a:noFill/>
          <a:ln>
            <a:noFill/>
          </a:ln>
        </p:spPr>
      </p:pic>
      <p:sp>
        <p:nvSpPr>
          <p:cNvPr id="430" name="Google Shape;430;p103"/>
          <p:cNvSpPr txBox="1"/>
          <p:nvPr/>
        </p:nvSpPr>
        <p:spPr>
          <a:xfrm>
            <a:off x="657919" y="557500"/>
            <a:ext cx="4328400" cy="2049000"/>
          </a:xfrm>
          <a:prstGeom prst="rect">
            <a:avLst/>
          </a:prstGeom>
          <a:noFill/>
          <a:ln>
            <a:noFill/>
          </a:ln>
        </p:spPr>
        <p:txBody>
          <a:bodyPr spcFirstLastPara="1" wrap="square" lIns="35550" tIns="17750" rIns="35550" bIns="17750" anchor="ctr" anchorCtr="0">
            <a:noAutofit/>
          </a:bodyPr>
          <a:lstStyle/>
          <a:p>
            <a:pPr marL="0" marR="0" lvl="0" indent="0" algn="l" rtl="0">
              <a:lnSpc>
                <a:spcPct val="114000"/>
              </a:lnSpc>
              <a:spcBef>
                <a:spcPts val="0"/>
              </a:spcBef>
              <a:spcAft>
                <a:spcPts val="0"/>
              </a:spcAft>
              <a:buNone/>
            </a:pPr>
            <a:r>
              <a:rPr lang="en-US" sz="3500" b="1" i="0" u="none" strike="noStrike" cap="none">
                <a:solidFill>
                  <a:srgbClr val="FFFFFF"/>
                </a:solidFill>
                <a:latin typeface="Roboto"/>
                <a:ea typeface="Roboto"/>
                <a:cs typeface="Roboto"/>
                <a:sym typeface="Roboto"/>
              </a:rPr>
              <a:t>Innovating Together</a:t>
            </a:r>
            <a:endParaRPr sz="1100">
              <a:latin typeface="Roboto"/>
              <a:ea typeface="Roboto"/>
              <a:cs typeface="Roboto"/>
              <a:sym typeface="Roboto"/>
            </a:endParaRPr>
          </a:p>
          <a:p>
            <a:pPr marL="0" marR="0" lvl="0" indent="0" algn="l" rtl="0">
              <a:lnSpc>
                <a:spcPct val="114000"/>
              </a:lnSpc>
              <a:spcBef>
                <a:spcPts val="900"/>
              </a:spcBef>
              <a:spcAft>
                <a:spcPts val="900"/>
              </a:spcAft>
              <a:buNone/>
            </a:pPr>
            <a:r>
              <a:rPr lang="en-US" sz="1900" i="0" u="none" strike="noStrike" cap="none">
                <a:solidFill>
                  <a:srgbClr val="FFFFFF"/>
                </a:solidFill>
                <a:latin typeface="Roboto"/>
                <a:ea typeface="Roboto"/>
                <a:cs typeface="Roboto"/>
                <a:sym typeface="Roboto"/>
              </a:rPr>
              <a:t>Proof of concept leveraging </a:t>
            </a:r>
            <a:r>
              <a:rPr lang="en-US" sz="1900" b="1" i="0" u="none" strike="noStrike" cap="none">
                <a:highlight>
                  <a:srgbClr val="FFC627"/>
                </a:highlight>
                <a:latin typeface="Roboto"/>
                <a:ea typeface="Roboto"/>
                <a:cs typeface="Roboto"/>
                <a:sym typeface="Roboto"/>
              </a:rPr>
              <a:t>Salesforce</a:t>
            </a:r>
            <a:r>
              <a:rPr lang="en-US" sz="1900" i="0" u="none" strike="noStrike" cap="none">
                <a:solidFill>
                  <a:srgbClr val="FFFFFF"/>
                </a:solidFill>
                <a:latin typeface="Roboto"/>
                <a:ea typeface="Roboto"/>
                <a:cs typeface="Roboto"/>
                <a:sym typeface="Roboto"/>
              </a:rPr>
              <a:t> and </a:t>
            </a:r>
            <a:r>
              <a:rPr lang="en-US" sz="1900" b="1" i="0" u="none" strike="noStrike" cap="none">
                <a:highlight>
                  <a:srgbClr val="FFC627"/>
                </a:highlight>
                <a:latin typeface="Roboto"/>
                <a:ea typeface="Roboto"/>
                <a:cs typeface="Roboto"/>
                <a:sym typeface="Roboto"/>
              </a:rPr>
              <a:t>Blockchain</a:t>
            </a:r>
            <a:r>
              <a:rPr lang="en-US" sz="1900" i="0" u="none" strike="noStrike" cap="none">
                <a:solidFill>
                  <a:srgbClr val="FFFFFF"/>
                </a:solidFill>
                <a:latin typeface="Roboto"/>
                <a:ea typeface="Roboto"/>
                <a:cs typeface="Roboto"/>
                <a:sym typeface="Roboto"/>
              </a:rPr>
              <a:t> technology to advance the Universal Learning Framework.</a:t>
            </a:r>
            <a:endParaRPr sz="3500" i="0" u="none" strike="noStrike" cap="none">
              <a:solidFill>
                <a:srgbClr val="FFFFFF"/>
              </a:solidFill>
              <a:latin typeface="Roboto"/>
              <a:ea typeface="Roboto"/>
              <a:cs typeface="Roboto"/>
              <a:sym typeface="Roboto"/>
            </a:endParaRPr>
          </a:p>
        </p:txBody>
      </p:sp>
      <p:sp>
        <p:nvSpPr>
          <p:cNvPr id="431" name="Google Shape;431;p103"/>
          <p:cNvSpPr/>
          <p:nvPr/>
        </p:nvSpPr>
        <p:spPr>
          <a:xfrm>
            <a:off x="4478705" y="2703612"/>
            <a:ext cx="186600" cy="307800"/>
          </a:xfrm>
          <a:prstGeom prst="rect">
            <a:avLst/>
          </a:prstGeom>
          <a:noFill/>
          <a:ln>
            <a:noFill/>
          </a:ln>
        </p:spPr>
        <p:txBody>
          <a:bodyPr spcFirstLastPara="1" wrap="square" lIns="71100" tIns="35550" rIns="71100" bIns="35550" anchor="t" anchorCtr="0">
            <a:noAutofit/>
          </a:bodyPr>
          <a:lstStyle/>
          <a:p>
            <a:pPr marL="0" marR="0" lvl="0" indent="0" algn="l" rtl="0">
              <a:spcBef>
                <a:spcPts val="0"/>
              </a:spcBef>
              <a:spcAft>
                <a:spcPts val="0"/>
              </a:spcAft>
              <a:buNone/>
            </a:pPr>
            <a:r>
              <a:rPr lang="en-US" sz="1400" b="0" i="0" u="none" strike="noStrike" cap="none">
                <a:solidFill>
                  <a:schemeClr val="dk1"/>
                </a:solidFill>
                <a:latin typeface="Arial"/>
                <a:ea typeface="Arial"/>
                <a:cs typeface="Arial"/>
                <a:sym typeface="Arial"/>
              </a:rPr>
              <a:t> </a:t>
            </a:r>
            <a:endParaRPr sz="1100"/>
          </a:p>
        </p:txBody>
      </p:sp>
      <p:sp>
        <p:nvSpPr>
          <p:cNvPr id="432" name="Google Shape;432;p103"/>
          <p:cNvSpPr/>
          <p:nvPr/>
        </p:nvSpPr>
        <p:spPr>
          <a:xfrm>
            <a:off x="4478705" y="2703612"/>
            <a:ext cx="186600" cy="307800"/>
          </a:xfrm>
          <a:prstGeom prst="rect">
            <a:avLst/>
          </a:prstGeom>
          <a:noFill/>
          <a:ln>
            <a:noFill/>
          </a:ln>
        </p:spPr>
        <p:txBody>
          <a:bodyPr spcFirstLastPara="1" wrap="square" lIns="71100" tIns="35550" rIns="71100" bIns="35550" anchor="t" anchorCtr="0">
            <a:no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 </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627"/>
        </a:solidFill>
        <a:effectLst/>
      </p:bgPr>
    </p:bg>
    <p:spTree>
      <p:nvGrpSpPr>
        <p:cNvPr id="1" name="Shape 437"/>
        <p:cNvGrpSpPr/>
        <p:nvPr/>
      </p:nvGrpSpPr>
      <p:grpSpPr>
        <a:xfrm>
          <a:off x="0" y="0"/>
          <a:ext cx="0" cy="0"/>
          <a:chOff x="0" y="0"/>
          <a:chExt cx="0" cy="0"/>
        </a:xfrm>
      </p:grpSpPr>
      <p:sp>
        <p:nvSpPr>
          <p:cNvPr id="438" name="Google Shape;438;p104"/>
          <p:cNvSpPr txBox="1">
            <a:spLocks noGrp="1"/>
          </p:cNvSpPr>
          <p:nvPr>
            <p:ph type="title"/>
          </p:nvPr>
        </p:nvSpPr>
        <p:spPr>
          <a:xfrm>
            <a:off x="560063" y="1562330"/>
            <a:ext cx="3887400" cy="1750800"/>
          </a:xfrm>
          <a:prstGeom prst="rect">
            <a:avLst/>
          </a:prstGeom>
          <a:noFill/>
          <a:ln>
            <a:noFill/>
          </a:ln>
        </p:spPr>
        <p:txBody>
          <a:bodyPr spcFirstLastPara="1" wrap="square" lIns="71100" tIns="71100" rIns="71100" bIns="71100" anchor="b" anchorCtr="0">
            <a:noAutofit/>
          </a:bodyPr>
          <a:lstStyle/>
          <a:p>
            <a:pPr marL="0" marR="0" lvl="0" indent="0" algn="l" rtl="0">
              <a:lnSpc>
                <a:spcPct val="100000"/>
              </a:lnSpc>
              <a:spcBef>
                <a:spcPts val="0"/>
              </a:spcBef>
              <a:spcAft>
                <a:spcPts val="0"/>
              </a:spcAft>
              <a:buClr>
                <a:schemeClr val="dk1"/>
              </a:buClr>
              <a:buSzPts val="5000"/>
              <a:buFont typeface="Arial"/>
              <a:buNone/>
            </a:pPr>
            <a:r>
              <a:rPr lang="en-US"/>
              <a:t>Operational Excellence</a:t>
            </a:r>
            <a:endParaRPr/>
          </a:p>
        </p:txBody>
      </p:sp>
      <p:sp>
        <p:nvSpPr>
          <p:cNvPr id="439" name="Google Shape;439;p104"/>
          <p:cNvSpPr txBox="1">
            <a:spLocks noGrp="1"/>
          </p:cNvSpPr>
          <p:nvPr>
            <p:ph type="subTitle" idx="4294967295"/>
          </p:nvPr>
        </p:nvSpPr>
        <p:spPr>
          <a:xfrm>
            <a:off x="648251" y="3339075"/>
            <a:ext cx="1305900" cy="360600"/>
          </a:xfrm>
          <a:prstGeom prst="rect">
            <a:avLst/>
          </a:prstGeom>
          <a:solidFill>
            <a:schemeClr val="accent6"/>
          </a:solidFill>
          <a:ln>
            <a:noFill/>
          </a:ln>
        </p:spPr>
        <p:txBody>
          <a:bodyPr spcFirstLastPara="1" wrap="square" lIns="71100" tIns="71100" rIns="71100" bIns="71100" anchor="ctr" anchorCtr="0">
            <a:noAutofit/>
          </a:bodyPr>
          <a:lstStyle/>
          <a:p>
            <a:pPr marL="0" marR="0" lvl="0" indent="0" algn="l" rtl="0">
              <a:lnSpc>
                <a:spcPct val="115000"/>
              </a:lnSpc>
              <a:spcBef>
                <a:spcPts val="0"/>
              </a:spcBef>
              <a:spcAft>
                <a:spcPts val="0"/>
              </a:spcAft>
              <a:buClr>
                <a:srgbClr val="000000"/>
              </a:buClr>
              <a:buSzPts val="1900"/>
              <a:buFont typeface="Arial"/>
              <a:buNone/>
            </a:pPr>
            <a:r>
              <a:rPr lang="en-US" sz="1900" b="1" i="0" u="none" strike="noStrike" cap="none">
                <a:solidFill>
                  <a:schemeClr val="lt1"/>
                </a:solidFill>
                <a:latin typeface="Roboto"/>
                <a:ea typeface="Roboto"/>
                <a:cs typeface="Roboto"/>
                <a:sym typeface="Roboto"/>
              </a:rPr>
              <a:t>UTO Pillar</a:t>
            </a:r>
            <a:endParaRPr>
              <a:latin typeface="Roboto"/>
              <a:ea typeface="Roboto"/>
              <a:cs typeface="Roboto"/>
              <a:sym typeface="Roboto"/>
            </a:endParaRPr>
          </a:p>
        </p:txBody>
      </p:sp>
      <p:pic>
        <p:nvPicPr>
          <p:cNvPr id="440" name="Google Shape;440;p104"/>
          <p:cNvPicPr preferRelativeResize="0"/>
          <p:nvPr/>
        </p:nvPicPr>
        <p:blipFill rotWithShape="1">
          <a:blip r:embed="rId3">
            <a:alphaModFix/>
          </a:blip>
          <a:srcRect/>
          <a:stretch/>
        </p:blipFill>
        <p:spPr>
          <a:xfrm>
            <a:off x="6145529" y="1534583"/>
            <a:ext cx="2143125" cy="2143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5"/>
        <p:cNvGrpSpPr/>
        <p:nvPr/>
      </p:nvGrpSpPr>
      <p:grpSpPr>
        <a:xfrm>
          <a:off x="0" y="0"/>
          <a:ext cx="0" cy="0"/>
          <a:chOff x="0" y="0"/>
          <a:chExt cx="0" cy="0"/>
        </a:xfrm>
      </p:grpSpPr>
      <p:pic>
        <p:nvPicPr>
          <p:cNvPr id="446" name="Google Shape;446;p105"/>
          <p:cNvPicPr preferRelativeResize="0"/>
          <p:nvPr/>
        </p:nvPicPr>
        <p:blipFill>
          <a:blip r:embed="rId3">
            <a:alphaModFix/>
          </a:blip>
          <a:stretch>
            <a:fillRect/>
          </a:stretch>
        </p:blipFill>
        <p:spPr>
          <a:xfrm>
            <a:off x="311700" y="1306400"/>
            <a:ext cx="7500632" cy="2031660"/>
          </a:xfrm>
          <a:prstGeom prst="rect">
            <a:avLst/>
          </a:prstGeom>
          <a:noFill/>
          <a:ln>
            <a:noFill/>
          </a:ln>
          <a:effectLst>
            <a:outerShdw blurRad="114300" dist="19050" dir="5400000" algn="bl" rotWithShape="0">
              <a:srgbClr val="000000">
                <a:alpha val="41000"/>
              </a:srgbClr>
            </a:outerShdw>
          </a:effectLst>
        </p:spPr>
      </p:pic>
      <p:pic>
        <p:nvPicPr>
          <p:cNvPr id="447" name="Google Shape;447;p105"/>
          <p:cNvPicPr preferRelativeResize="0"/>
          <p:nvPr/>
        </p:nvPicPr>
        <p:blipFill rotWithShape="1">
          <a:blip r:embed="rId4">
            <a:alphaModFix/>
          </a:blip>
          <a:srcRect b="19517"/>
          <a:stretch/>
        </p:blipFill>
        <p:spPr>
          <a:xfrm>
            <a:off x="311709" y="3782544"/>
            <a:ext cx="1856019" cy="1934751"/>
          </a:xfrm>
          <a:prstGeom prst="rect">
            <a:avLst/>
          </a:prstGeom>
          <a:noFill/>
          <a:ln>
            <a:noFill/>
          </a:ln>
          <a:effectLst>
            <a:outerShdw blurRad="157163" dist="19050" dir="5400000" algn="bl" rotWithShape="0">
              <a:srgbClr val="000000">
                <a:alpha val="26000"/>
              </a:srgbClr>
            </a:outerShdw>
          </a:effectLst>
        </p:spPr>
      </p:pic>
      <p:sp>
        <p:nvSpPr>
          <p:cNvPr id="448" name="Google Shape;448;p105"/>
          <p:cNvSpPr txBox="1">
            <a:spLocks noGrp="1"/>
          </p:cNvSpPr>
          <p:nvPr>
            <p:ph type="title"/>
          </p:nvPr>
        </p:nvSpPr>
        <p:spPr>
          <a:xfrm>
            <a:off x="311700" y="494479"/>
            <a:ext cx="2392200" cy="562200"/>
          </a:xfrm>
          <a:prstGeom prst="rect">
            <a:avLst/>
          </a:prstGeom>
          <a:solidFill>
            <a:srgbClr val="FFC627"/>
          </a:solidFill>
          <a:ln>
            <a:noFill/>
          </a:ln>
        </p:spPr>
        <p:txBody>
          <a:bodyPr spcFirstLastPara="1" wrap="square" lIns="53325" tIns="53325" rIns="53325" bIns="533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a:t>KPI Scorecards</a:t>
            </a:r>
            <a:endParaRPr/>
          </a:p>
        </p:txBody>
      </p:sp>
      <p:pic>
        <p:nvPicPr>
          <p:cNvPr id="449" name="Google Shape;449;p105"/>
          <p:cNvPicPr preferRelativeResize="0"/>
          <p:nvPr/>
        </p:nvPicPr>
        <p:blipFill rotWithShape="1">
          <a:blip r:embed="rId5">
            <a:alphaModFix/>
          </a:blip>
          <a:srcRect b="19555"/>
          <a:stretch/>
        </p:blipFill>
        <p:spPr>
          <a:xfrm>
            <a:off x="2424704" y="3781950"/>
            <a:ext cx="1854036" cy="1934751"/>
          </a:xfrm>
          <a:prstGeom prst="rect">
            <a:avLst/>
          </a:prstGeom>
          <a:noFill/>
          <a:ln>
            <a:noFill/>
          </a:ln>
          <a:effectLst>
            <a:outerShdw blurRad="157163" dist="19050" dir="5400000" algn="bl" rotWithShape="0">
              <a:srgbClr val="000000">
                <a:alpha val="26000"/>
              </a:srgbClr>
            </a:outerShdw>
          </a:effectLst>
        </p:spPr>
      </p:pic>
      <p:pic>
        <p:nvPicPr>
          <p:cNvPr id="450" name="Google Shape;450;p105"/>
          <p:cNvPicPr preferRelativeResize="0"/>
          <p:nvPr/>
        </p:nvPicPr>
        <p:blipFill rotWithShape="1">
          <a:blip r:embed="rId6">
            <a:alphaModFix/>
          </a:blip>
          <a:srcRect b="19510"/>
          <a:stretch/>
        </p:blipFill>
        <p:spPr>
          <a:xfrm>
            <a:off x="4535716" y="3782544"/>
            <a:ext cx="1855986" cy="1934757"/>
          </a:xfrm>
          <a:prstGeom prst="rect">
            <a:avLst/>
          </a:prstGeom>
          <a:noFill/>
          <a:ln>
            <a:noFill/>
          </a:ln>
          <a:effectLst>
            <a:outerShdw blurRad="157163" dist="19050" dir="5400000" algn="bl" rotWithShape="0">
              <a:srgbClr val="000000">
                <a:alpha val="26000"/>
              </a:srgbClr>
            </a:outerShdw>
          </a:effectLst>
        </p:spPr>
      </p:pic>
      <p:sp>
        <p:nvSpPr>
          <p:cNvPr id="451" name="Google Shape;451;p105"/>
          <p:cNvSpPr/>
          <p:nvPr/>
        </p:nvSpPr>
        <p:spPr>
          <a:xfrm>
            <a:off x="7397850" y="794779"/>
            <a:ext cx="1433400" cy="261900"/>
          </a:xfrm>
          <a:prstGeom prst="roundRect">
            <a:avLst>
              <a:gd name="adj" fmla="val 16667"/>
            </a:avLst>
          </a:prstGeom>
          <a:solidFill>
            <a:srgbClr val="2E2F35"/>
          </a:solidFill>
          <a:ln>
            <a:noFill/>
          </a:ln>
        </p:spPr>
        <p:txBody>
          <a:bodyPr spcFirstLastPara="1" wrap="square" lIns="71100" tIns="71100" rIns="71100" bIns="71100" anchor="ctr" anchorCtr="0">
            <a:noAutofit/>
          </a:bodyPr>
          <a:lstStyle/>
          <a:p>
            <a:pPr marL="0" lvl="0" indent="0" algn="ctr" rtl="0">
              <a:spcBef>
                <a:spcPts val="0"/>
              </a:spcBef>
              <a:spcAft>
                <a:spcPts val="0"/>
              </a:spcAft>
              <a:buNone/>
            </a:pPr>
            <a:r>
              <a:rPr lang="en-US" sz="900" b="1">
                <a:solidFill>
                  <a:srgbClr val="FFFFFF"/>
                </a:solidFill>
                <a:uFill>
                  <a:noFill/>
                </a:uFill>
                <a:latin typeface="Roboto"/>
                <a:ea typeface="Roboto"/>
                <a:cs typeface="Roboto"/>
                <a:sym typeface="Roboto"/>
                <a:hlinkClick r:id="rId7"/>
              </a:rPr>
              <a:t>View All Scorecards</a:t>
            </a:r>
            <a:endParaRPr sz="900" b="1">
              <a:solidFill>
                <a:srgbClr val="FFFFFF"/>
              </a:solidFill>
              <a:latin typeface="Roboto"/>
              <a:ea typeface="Roboto"/>
              <a:cs typeface="Roboto"/>
              <a:sym typeface="Roboto"/>
            </a:endParaRPr>
          </a:p>
        </p:txBody>
      </p:sp>
      <p:sp>
        <p:nvSpPr>
          <p:cNvPr id="452" name="Google Shape;452;p105"/>
          <p:cNvSpPr/>
          <p:nvPr/>
        </p:nvSpPr>
        <p:spPr>
          <a:xfrm>
            <a:off x="4597050" y="5059650"/>
            <a:ext cx="1736700" cy="395100"/>
          </a:xfrm>
          <a:prstGeom prst="roundRect">
            <a:avLst>
              <a:gd name="adj" fmla="val 16667"/>
            </a:avLst>
          </a:prstGeom>
          <a:noFill/>
          <a:ln w="2857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3" name="Google Shape;453;p105"/>
          <p:cNvCxnSpPr/>
          <p:nvPr/>
        </p:nvCxnSpPr>
        <p:spPr>
          <a:xfrm rot="-5400000">
            <a:off x="6187188" y="3818174"/>
            <a:ext cx="1522800" cy="1233600"/>
          </a:xfrm>
          <a:prstGeom prst="curvedConnector3">
            <a:avLst>
              <a:gd name="adj1" fmla="val 50000"/>
            </a:avLst>
          </a:prstGeom>
          <a:noFill/>
          <a:ln w="28575" cap="flat" cmpd="sng">
            <a:solidFill>
              <a:srgbClr val="FFC000"/>
            </a:solidFill>
            <a:prstDash val="solid"/>
            <a:round/>
            <a:headEnd type="none" w="med" len="med"/>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106"/>
          <p:cNvSpPr txBox="1"/>
          <p:nvPr/>
        </p:nvSpPr>
        <p:spPr>
          <a:xfrm>
            <a:off x="361725" y="323375"/>
            <a:ext cx="2917500" cy="5445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latin typeface="Roboto"/>
                <a:ea typeface="Roboto"/>
                <a:cs typeface="Roboto"/>
                <a:sym typeface="Roboto"/>
              </a:rPr>
              <a:t>Strategic Partners</a:t>
            </a:r>
            <a:endParaRPr sz="2600" b="1">
              <a:latin typeface="Roboto"/>
              <a:ea typeface="Roboto"/>
              <a:cs typeface="Roboto"/>
              <a:sym typeface="Roboto"/>
            </a:endParaRPr>
          </a:p>
        </p:txBody>
      </p:sp>
      <p:sp>
        <p:nvSpPr>
          <p:cNvPr id="459" name="Google Shape;459;p106"/>
          <p:cNvSpPr txBox="1"/>
          <p:nvPr/>
        </p:nvSpPr>
        <p:spPr>
          <a:xfrm>
            <a:off x="634900" y="4380311"/>
            <a:ext cx="7759500" cy="75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500">
                <a:latin typeface="Roboto"/>
                <a:ea typeface="Roboto"/>
                <a:cs typeface="Roboto"/>
                <a:sym typeface="Roboto"/>
              </a:rPr>
              <a:t>Additionally, </a:t>
            </a:r>
            <a:r>
              <a:rPr lang="en-US" sz="1500" b="1">
                <a:solidFill>
                  <a:schemeClr val="accent1"/>
                </a:solidFill>
                <a:latin typeface="Roboto"/>
                <a:ea typeface="Roboto"/>
                <a:cs typeface="Roboto"/>
                <a:sym typeface="Roboto"/>
              </a:rPr>
              <a:t>information sharing resources</a:t>
            </a:r>
            <a:r>
              <a:rPr lang="en-US" sz="1500">
                <a:latin typeface="Roboto Light"/>
                <a:ea typeface="Roboto Light"/>
                <a:cs typeface="Roboto Light"/>
                <a:sym typeface="Roboto Light"/>
              </a:rPr>
              <a:t> </a:t>
            </a:r>
            <a:r>
              <a:rPr lang="en-US" sz="1500">
                <a:latin typeface="Roboto"/>
                <a:ea typeface="Roboto"/>
                <a:cs typeface="Roboto"/>
                <a:sym typeface="Roboto"/>
              </a:rPr>
              <a:t>including MS-ISAC, REN-ISAC, FBI, Infragard, DHS, ACTRA and Educause are </a:t>
            </a:r>
            <a:r>
              <a:rPr lang="en-US" sz="1500" b="1">
                <a:solidFill>
                  <a:schemeClr val="accent1"/>
                </a:solidFill>
                <a:latin typeface="Roboto"/>
                <a:ea typeface="Roboto"/>
                <a:cs typeface="Roboto"/>
                <a:sym typeface="Roboto"/>
              </a:rPr>
              <a:t>critical to incident response</a:t>
            </a:r>
            <a:r>
              <a:rPr lang="en-US" sz="1500">
                <a:latin typeface="Roboto Light"/>
                <a:ea typeface="Roboto Light"/>
                <a:cs typeface="Roboto Light"/>
                <a:sym typeface="Roboto Light"/>
              </a:rPr>
              <a:t>. </a:t>
            </a:r>
            <a:endParaRPr sz="1500">
              <a:latin typeface="Roboto Light"/>
              <a:ea typeface="Roboto Light"/>
              <a:cs typeface="Roboto Light"/>
              <a:sym typeface="Roboto Light"/>
            </a:endParaRPr>
          </a:p>
        </p:txBody>
      </p:sp>
      <p:pic>
        <p:nvPicPr>
          <p:cNvPr id="460" name="Google Shape;460;p106"/>
          <p:cNvPicPr preferRelativeResize="0"/>
          <p:nvPr/>
        </p:nvPicPr>
        <p:blipFill rotWithShape="1">
          <a:blip r:embed="rId3">
            <a:alphaModFix/>
          </a:blip>
          <a:srcRect l="925" t="6414" r="1617" b="30386"/>
          <a:stretch/>
        </p:blipFill>
        <p:spPr>
          <a:xfrm>
            <a:off x="201400" y="1116575"/>
            <a:ext cx="8741198" cy="30150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627"/>
        </a:solidFill>
        <a:effectLst/>
      </p:bgPr>
    </p:bg>
    <p:spTree>
      <p:nvGrpSpPr>
        <p:cNvPr id="1" name="Shape 465"/>
        <p:cNvGrpSpPr/>
        <p:nvPr/>
      </p:nvGrpSpPr>
      <p:grpSpPr>
        <a:xfrm>
          <a:off x="0" y="0"/>
          <a:ext cx="0" cy="0"/>
          <a:chOff x="0" y="0"/>
          <a:chExt cx="0" cy="0"/>
        </a:xfrm>
      </p:grpSpPr>
      <p:sp>
        <p:nvSpPr>
          <p:cNvPr id="466" name="Google Shape;466;p107"/>
          <p:cNvSpPr txBox="1">
            <a:spLocks noGrp="1"/>
          </p:cNvSpPr>
          <p:nvPr>
            <p:ph type="title"/>
          </p:nvPr>
        </p:nvSpPr>
        <p:spPr>
          <a:xfrm>
            <a:off x="560075" y="1562325"/>
            <a:ext cx="7105500" cy="1750800"/>
          </a:xfrm>
          <a:prstGeom prst="rect">
            <a:avLst/>
          </a:prstGeom>
          <a:noFill/>
          <a:ln>
            <a:noFill/>
          </a:ln>
        </p:spPr>
        <p:txBody>
          <a:bodyPr spcFirstLastPara="1" wrap="square" lIns="71100" tIns="71100" rIns="71100" bIns="71100" anchor="b" anchorCtr="0">
            <a:noAutofit/>
          </a:bodyPr>
          <a:lstStyle/>
          <a:p>
            <a:pPr marL="0" marR="0" lvl="0" indent="0" algn="l" rtl="0">
              <a:lnSpc>
                <a:spcPct val="100000"/>
              </a:lnSpc>
              <a:spcBef>
                <a:spcPts val="0"/>
              </a:spcBef>
              <a:spcAft>
                <a:spcPts val="0"/>
              </a:spcAft>
              <a:buClr>
                <a:schemeClr val="dk1"/>
              </a:buClr>
              <a:buSzPts val="5000"/>
              <a:buFont typeface="Arial"/>
              <a:buNone/>
            </a:pPr>
            <a:r>
              <a:rPr lang="en-US"/>
              <a:t>Community     Experience &amp; Delight</a:t>
            </a:r>
            <a:endParaRPr/>
          </a:p>
        </p:txBody>
      </p:sp>
      <p:sp>
        <p:nvSpPr>
          <p:cNvPr id="467" name="Google Shape;467;p107"/>
          <p:cNvSpPr txBox="1">
            <a:spLocks noGrp="1"/>
          </p:cNvSpPr>
          <p:nvPr>
            <p:ph type="subTitle" idx="4294967295"/>
          </p:nvPr>
        </p:nvSpPr>
        <p:spPr>
          <a:xfrm>
            <a:off x="648251" y="3339075"/>
            <a:ext cx="1305900" cy="360600"/>
          </a:xfrm>
          <a:prstGeom prst="rect">
            <a:avLst/>
          </a:prstGeom>
          <a:solidFill>
            <a:schemeClr val="accent6"/>
          </a:solidFill>
          <a:ln>
            <a:noFill/>
          </a:ln>
        </p:spPr>
        <p:txBody>
          <a:bodyPr spcFirstLastPara="1" wrap="square" lIns="71100" tIns="71100" rIns="71100" bIns="71100" anchor="ctr" anchorCtr="0">
            <a:noAutofit/>
          </a:bodyPr>
          <a:lstStyle/>
          <a:p>
            <a:pPr marL="0" marR="0" lvl="0" indent="0" algn="l" rtl="0">
              <a:lnSpc>
                <a:spcPct val="115000"/>
              </a:lnSpc>
              <a:spcBef>
                <a:spcPts val="0"/>
              </a:spcBef>
              <a:spcAft>
                <a:spcPts val="0"/>
              </a:spcAft>
              <a:buClr>
                <a:srgbClr val="000000"/>
              </a:buClr>
              <a:buSzPts val="1900"/>
              <a:buFont typeface="Arial"/>
              <a:buNone/>
            </a:pPr>
            <a:r>
              <a:rPr lang="en-US" sz="1900" b="1" i="0" u="none" strike="noStrike" cap="none">
                <a:solidFill>
                  <a:schemeClr val="lt1"/>
                </a:solidFill>
                <a:latin typeface="Roboto"/>
                <a:ea typeface="Roboto"/>
                <a:cs typeface="Roboto"/>
                <a:sym typeface="Roboto"/>
              </a:rPr>
              <a:t>UTO Pillar</a:t>
            </a:r>
            <a:endParaRPr>
              <a:latin typeface="Roboto"/>
              <a:ea typeface="Roboto"/>
              <a:cs typeface="Roboto"/>
              <a:sym typeface="Roboto"/>
            </a:endParaRPr>
          </a:p>
        </p:txBody>
      </p:sp>
      <p:pic>
        <p:nvPicPr>
          <p:cNvPr id="468" name="Google Shape;468;p107"/>
          <p:cNvPicPr preferRelativeResize="0"/>
          <p:nvPr/>
        </p:nvPicPr>
        <p:blipFill>
          <a:blip r:embed="rId3">
            <a:alphaModFix/>
          </a:blip>
          <a:stretch>
            <a:fillRect/>
          </a:stretch>
        </p:blipFill>
        <p:spPr>
          <a:xfrm>
            <a:off x="6809663" y="1600200"/>
            <a:ext cx="2076450" cy="2066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F2E32"/>
        </a:solidFill>
        <a:effectLst/>
      </p:bgPr>
    </p:bg>
    <p:spTree>
      <p:nvGrpSpPr>
        <p:cNvPr id="1" name="Shape 473"/>
        <p:cNvGrpSpPr/>
        <p:nvPr/>
      </p:nvGrpSpPr>
      <p:grpSpPr>
        <a:xfrm>
          <a:off x="0" y="0"/>
          <a:ext cx="0" cy="0"/>
          <a:chOff x="0" y="0"/>
          <a:chExt cx="0" cy="0"/>
        </a:xfrm>
      </p:grpSpPr>
      <p:pic>
        <p:nvPicPr>
          <p:cNvPr id="474" name="Google Shape;474;p108"/>
          <p:cNvPicPr preferRelativeResize="0"/>
          <p:nvPr/>
        </p:nvPicPr>
        <p:blipFill>
          <a:blip r:embed="rId3">
            <a:alphaModFix/>
          </a:blip>
          <a:stretch>
            <a:fillRect/>
          </a:stretch>
        </p:blipFill>
        <p:spPr>
          <a:xfrm>
            <a:off x="3934760" y="972275"/>
            <a:ext cx="5209240" cy="3906950"/>
          </a:xfrm>
          <a:prstGeom prst="rect">
            <a:avLst/>
          </a:prstGeom>
          <a:noFill/>
          <a:ln>
            <a:noFill/>
          </a:ln>
        </p:spPr>
      </p:pic>
      <p:sp>
        <p:nvSpPr>
          <p:cNvPr id="475" name="Google Shape;475;p108"/>
          <p:cNvSpPr txBox="1">
            <a:spLocks noGrp="1"/>
          </p:cNvSpPr>
          <p:nvPr>
            <p:ph type="title"/>
          </p:nvPr>
        </p:nvSpPr>
        <p:spPr>
          <a:xfrm>
            <a:off x="311700" y="494475"/>
            <a:ext cx="2561700" cy="486000"/>
          </a:xfrm>
          <a:prstGeom prst="rect">
            <a:avLst/>
          </a:prstGeom>
          <a:solidFill>
            <a:srgbClr val="FFC627"/>
          </a:solidFill>
          <a:ln>
            <a:noFill/>
          </a:ln>
        </p:spPr>
        <p:txBody>
          <a:bodyPr spcFirstLastPara="1" wrap="square" lIns="53325" tIns="53325" rIns="53325" bIns="533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a:t>Enterprise Tools </a:t>
            </a:r>
            <a:endParaRPr/>
          </a:p>
        </p:txBody>
      </p:sp>
      <p:sp>
        <p:nvSpPr>
          <p:cNvPr id="476" name="Google Shape;476;p108"/>
          <p:cNvSpPr txBox="1"/>
          <p:nvPr/>
        </p:nvSpPr>
        <p:spPr>
          <a:xfrm>
            <a:off x="311700" y="1437650"/>
            <a:ext cx="3727800" cy="1579500"/>
          </a:xfrm>
          <a:prstGeom prst="rect">
            <a:avLst/>
          </a:prstGeom>
          <a:noFill/>
          <a:ln>
            <a:noFill/>
          </a:ln>
        </p:spPr>
        <p:txBody>
          <a:bodyPr spcFirstLastPara="1" wrap="square" lIns="71100" tIns="71100" rIns="71100" bIns="71100" anchor="t" anchorCtr="0">
            <a:noAutofit/>
          </a:bodyPr>
          <a:lstStyle/>
          <a:p>
            <a:pPr marL="0" lvl="0" indent="0" algn="l" rtl="0">
              <a:lnSpc>
                <a:spcPct val="115000"/>
              </a:lnSpc>
              <a:spcBef>
                <a:spcPts val="0"/>
              </a:spcBef>
              <a:spcAft>
                <a:spcPts val="0"/>
              </a:spcAft>
              <a:buNone/>
            </a:pPr>
            <a:r>
              <a:rPr lang="en-US" sz="1800" b="1">
                <a:solidFill>
                  <a:srgbClr val="FFFFFF"/>
                </a:solidFill>
                <a:latin typeface="Roboto"/>
                <a:ea typeface="Roboto"/>
                <a:cs typeface="Roboto"/>
                <a:sym typeface="Roboto"/>
              </a:rPr>
              <a:t>Slack and Zoom represent two of the </a:t>
            </a:r>
            <a:r>
              <a:rPr lang="en-US" sz="1800" b="1">
                <a:highlight>
                  <a:schemeClr val="accent1"/>
                </a:highlight>
                <a:latin typeface="Roboto"/>
                <a:ea typeface="Roboto"/>
                <a:cs typeface="Roboto"/>
                <a:sym typeface="Roboto"/>
              </a:rPr>
              <a:t>innovative enterprise tools</a:t>
            </a:r>
            <a:r>
              <a:rPr lang="en-US" sz="1800" b="1">
                <a:solidFill>
                  <a:srgbClr val="FFFFFF"/>
                </a:solidFill>
                <a:latin typeface="Roboto"/>
                <a:ea typeface="Roboto"/>
                <a:cs typeface="Roboto"/>
                <a:sym typeface="Roboto"/>
              </a:rPr>
              <a:t> we’ve enabled to connect our students, faculty and staff.</a:t>
            </a:r>
            <a:endParaRPr sz="1800" b="1">
              <a:solidFill>
                <a:srgbClr val="FFFFFF"/>
              </a:solidFill>
              <a:latin typeface="Roboto"/>
              <a:ea typeface="Roboto"/>
              <a:cs typeface="Roboto"/>
              <a:sym typeface="Roboto"/>
            </a:endParaRPr>
          </a:p>
        </p:txBody>
      </p:sp>
      <p:pic>
        <p:nvPicPr>
          <p:cNvPr id="477" name="Google Shape;477;p108"/>
          <p:cNvPicPr preferRelativeResize="0"/>
          <p:nvPr/>
        </p:nvPicPr>
        <p:blipFill rotWithShape="1">
          <a:blip r:embed="rId4">
            <a:alphaModFix/>
          </a:blip>
          <a:srcRect r="50099"/>
          <a:stretch/>
        </p:blipFill>
        <p:spPr>
          <a:xfrm>
            <a:off x="332250" y="3206676"/>
            <a:ext cx="1864899" cy="875926"/>
          </a:xfrm>
          <a:prstGeom prst="rect">
            <a:avLst/>
          </a:prstGeom>
          <a:noFill/>
          <a:ln>
            <a:noFill/>
          </a:ln>
          <a:effectLst>
            <a:outerShdw blurRad="57150" dist="19050" dir="5400000" algn="bl" rotWithShape="0">
              <a:srgbClr val="000000">
                <a:alpha val="50000"/>
              </a:srgbClr>
            </a:outerShdw>
          </a:effectLst>
        </p:spPr>
      </p:pic>
      <p:sp>
        <p:nvSpPr>
          <p:cNvPr id="478" name="Google Shape;478;p108"/>
          <p:cNvSpPr/>
          <p:nvPr/>
        </p:nvSpPr>
        <p:spPr>
          <a:xfrm>
            <a:off x="1374167" y="4003230"/>
            <a:ext cx="1911600" cy="8760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9" name="Google Shape;479;p108"/>
          <p:cNvPicPr preferRelativeResize="0"/>
          <p:nvPr/>
        </p:nvPicPr>
        <p:blipFill>
          <a:blip r:embed="rId5">
            <a:alphaModFix/>
          </a:blip>
          <a:stretch>
            <a:fillRect/>
          </a:stretch>
        </p:blipFill>
        <p:spPr>
          <a:xfrm>
            <a:off x="1758154" y="4311246"/>
            <a:ext cx="1143609" cy="25991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2E30"/>
        </a:solidFill>
        <a:effectLst/>
      </p:bgPr>
    </p:bg>
    <p:spTree>
      <p:nvGrpSpPr>
        <p:cNvPr id="1" name="Shape 484"/>
        <p:cNvGrpSpPr/>
        <p:nvPr/>
      </p:nvGrpSpPr>
      <p:grpSpPr>
        <a:xfrm>
          <a:off x="0" y="0"/>
          <a:ext cx="0" cy="0"/>
          <a:chOff x="0" y="0"/>
          <a:chExt cx="0" cy="0"/>
        </a:xfrm>
      </p:grpSpPr>
      <p:sp>
        <p:nvSpPr>
          <p:cNvPr id="485" name="Google Shape;485;p109"/>
          <p:cNvSpPr txBox="1">
            <a:spLocks noGrp="1"/>
          </p:cNvSpPr>
          <p:nvPr>
            <p:ph type="title"/>
          </p:nvPr>
        </p:nvSpPr>
        <p:spPr>
          <a:xfrm>
            <a:off x="311700" y="494475"/>
            <a:ext cx="5199900" cy="486000"/>
          </a:xfrm>
          <a:prstGeom prst="rect">
            <a:avLst/>
          </a:prstGeom>
          <a:solidFill>
            <a:srgbClr val="FFC627"/>
          </a:solidFill>
          <a:ln>
            <a:noFill/>
          </a:ln>
        </p:spPr>
        <p:txBody>
          <a:bodyPr spcFirstLastPara="1" wrap="square" lIns="53325" tIns="53325" rIns="53325" bIns="533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a:t>Slack for Enterprise Collaboration  </a:t>
            </a:r>
            <a:endParaRPr/>
          </a:p>
        </p:txBody>
      </p:sp>
      <p:sp>
        <p:nvSpPr>
          <p:cNvPr id="486" name="Google Shape;486;p109"/>
          <p:cNvSpPr txBox="1"/>
          <p:nvPr/>
        </p:nvSpPr>
        <p:spPr>
          <a:xfrm>
            <a:off x="311700" y="1159300"/>
            <a:ext cx="4243500" cy="1358700"/>
          </a:xfrm>
          <a:prstGeom prst="rect">
            <a:avLst/>
          </a:prstGeom>
          <a:noFill/>
          <a:ln>
            <a:noFill/>
          </a:ln>
        </p:spPr>
        <p:txBody>
          <a:bodyPr spcFirstLastPara="1" wrap="square" lIns="71100" tIns="71100" rIns="71100" bIns="71100" anchor="t" anchorCtr="0">
            <a:noAutofit/>
          </a:bodyPr>
          <a:lstStyle/>
          <a:p>
            <a:pPr marL="0" lvl="0" indent="0" algn="l" rtl="0">
              <a:lnSpc>
                <a:spcPct val="115000"/>
              </a:lnSpc>
              <a:spcBef>
                <a:spcPts val="0"/>
              </a:spcBef>
              <a:spcAft>
                <a:spcPts val="0"/>
              </a:spcAft>
              <a:buNone/>
            </a:pPr>
            <a:r>
              <a:rPr lang="en-US" sz="1700" b="1">
                <a:solidFill>
                  <a:srgbClr val="FFFFFF"/>
                </a:solidFill>
                <a:latin typeface="Roboto"/>
                <a:ea typeface="Roboto"/>
                <a:cs typeface="Roboto"/>
                <a:sym typeface="Roboto"/>
              </a:rPr>
              <a:t>Slack as an  </a:t>
            </a:r>
            <a:r>
              <a:rPr lang="en-US" sz="1700" b="1">
                <a:solidFill>
                  <a:schemeClr val="accent1"/>
                </a:solidFill>
                <a:latin typeface="Roboto"/>
                <a:ea typeface="Roboto"/>
                <a:cs typeface="Roboto"/>
                <a:sym typeface="Roboto"/>
              </a:rPr>
              <a:t>innovative collaboration suite</a:t>
            </a:r>
            <a:r>
              <a:rPr lang="en-US" sz="1700" b="1">
                <a:solidFill>
                  <a:srgbClr val="FFFFFF"/>
                </a:solidFill>
                <a:latin typeface="Roboto"/>
                <a:ea typeface="Roboto"/>
                <a:cs typeface="Roboto"/>
                <a:sym typeface="Roboto"/>
              </a:rPr>
              <a:t> will connect our students, faculty and staff, streamlining communications for teaching and learning.</a:t>
            </a:r>
            <a:endParaRPr sz="1700" b="1">
              <a:solidFill>
                <a:srgbClr val="FFFFFF"/>
              </a:solidFill>
              <a:latin typeface="Roboto"/>
              <a:ea typeface="Roboto"/>
              <a:cs typeface="Roboto"/>
              <a:sym typeface="Roboto"/>
            </a:endParaRPr>
          </a:p>
        </p:txBody>
      </p:sp>
      <p:pic>
        <p:nvPicPr>
          <p:cNvPr id="487" name="Google Shape;487;p109"/>
          <p:cNvPicPr preferRelativeResize="0"/>
          <p:nvPr/>
        </p:nvPicPr>
        <p:blipFill>
          <a:blip r:embed="rId3">
            <a:alphaModFix/>
          </a:blip>
          <a:stretch>
            <a:fillRect/>
          </a:stretch>
        </p:blipFill>
        <p:spPr>
          <a:xfrm>
            <a:off x="3598041" y="2315575"/>
            <a:ext cx="5140762" cy="2891676"/>
          </a:xfrm>
          <a:prstGeom prst="rect">
            <a:avLst/>
          </a:prstGeom>
          <a:noFill/>
          <a:ln>
            <a:noFill/>
          </a:ln>
        </p:spPr>
      </p:pic>
      <p:pic>
        <p:nvPicPr>
          <p:cNvPr id="488" name="Google Shape;488;p109"/>
          <p:cNvPicPr preferRelativeResize="0"/>
          <p:nvPr/>
        </p:nvPicPr>
        <p:blipFill>
          <a:blip r:embed="rId4">
            <a:alphaModFix/>
          </a:blip>
          <a:stretch>
            <a:fillRect/>
          </a:stretch>
        </p:blipFill>
        <p:spPr>
          <a:xfrm>
            <a:off x="6338700" y="454875"/>
            <a:ext cx="2140675" cy="1733950"/>
          </a:xfrm>
          <a:prstGeom prst="rect">
            <a:avLst/>
          </a:prstGeom>
          <a:noFill/>
          <a:ln>
            <a:noFill/>
          </a:ln>
        </p:spPr>
      </p:pic>
      <p:pic>
        <p:nvPicPr>
          <p:cNvPr id="489" name="Google Shape;489;p109"/>
          <p:cNvPicPr preferRelativeResize="0"/>
          <p:nvPr/>
        </p:nvPicPr>
        <p:blipFill rotWithShape="1">
          <a:blip r:embed="rId5">
            <a:alphaModFix/>
          </a:blip>
          <a:srcRect r="50099"/>
          <a:stretch/>
        </p:blipFill>
        <p:spPr>
          <a:xfrm>
            <a:off x="311700" y="2696824"/>
            <a:ext cx="2239661" cy="105191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92"/>
          <p:cNvSpPr txBox="1">
            <a:spLocks noGrp="1"/>
          </p:cNvSpPr>
          <p:nvPr>
            <p:ph type="title"/>
          </p:nvPr>
        </p:nvSpPr>
        <p:spPr>
          <a:xfrm>
            <a:off x="311701" y="494472"/>
            <a:ext cx="6089100" cy="544200"/>
          </a:xfrm>
          <a:prstGeom prst="rect">
            <a:avLst/>
          </a:prstGeom>
          <a:solidFill>
            <a:srgbClr val="FFC627"/>
          </a:solidFill>
          <a:ln>
            <a:noFill/>
          </a:ln>
        </p:spPr>
        <p:txBody>
          <a:bodyPr spcFirstLastPara="1" wrap="square" lIns="51425" tIns="51425" rIns="51425" bIns="51425"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2400">
                <a:latin typeface="Arial"/>
                <a:ea typeface="Arial"/>
                <a:cs typeface="Arial"/>
                <a:sym typeface="Arial"/>
              </a:rPr>
              <a:t> Information Security Summary Lifecycle</a:t>
            </a:r>
            <a:endParaRPr sz="2400">
              <a:latin typeface="Arial"/>
              <a:ea typeface="Arial"/>
              <a:cs typeface="Arial"/>
              <a:sym typeface="Arial"/>
            </a:endParaRPr>
          </a:p>
        </p:txBody>
      </p:sp>
      <p:pic>
        <p:nvPicPr>
          <p:cNvPr id="327" name="Google Shape;327;p92"/>
          <p:cNvPicPr preferRelativeResize="0"/>
          <p:nvPr/>
        </p:nvPicPr>
        <p:blipFill rotWithShape="1">
          <a:blip r:embed="rId3">
            <a:alphaModFix/>
          </a:blip>
          <a:srcRect/>
          <a:stretch/>
        </p:blipFill>
        <p:spPr>
          <a:xfrm>
            <a:off x="1241625" y="1486800"/>
            <a:ext cx="6660749" cy="3909579"/>
          </a:xfrm>
          <a:prstGeom prst="rect">
            <a:avLst/>
          </a:prstGeom>
          <a:noFill/>
          <a:ln>
            <a:noFill/>
          </a:ln>
        </p:spPr>
      </p:pic>
      <p:sp>
        <p:nvSpPr>
          <p:cNvPr id="328" name="Google Shape;328;p92"/>
          <p:cNvSpPr/>
          <p:nvPr/>
        </p:nvSpPr>
        <p:spPr>
          <a:xfrm>
            <a:off x="285749" y="1127696"/>
            <a:ext cx="7860900" cy="359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1700" b="1" i="0" u="none" strike="noStrike" cap="none">
                <a:solidFill>
                  <a:srgbClr val="FEC629"/>
                </a:solidFill>
                <a:latin typeface="Arial"/>
                <a:ea typeface="Arial"/>
                <a:cs typeface="Arial"/>
                <a:sym typeface="Arial"/>
              </a:rPr>
              <a:t>Fiscal Year 2019</a:t>
            </a:r>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110"/>
          <p:cNvSpPr/>
          <p:nvPr/>
        </p:nvSpPr>
        <p:spPr>
          <a:xfrm>
            <a:off x="245950" y="254000"/>
            <a:ext cx="4246500" cy="459000"/>
          </a:xfrm>
          <a:prstGeom prst="rect">
            <a:avLst/>
          </a:prstGeom>
          <a:solidFill>
            <a:schemeClr val="accent1"/>
          </a:solid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3200"/>
              <a:buFont typeface="Arial"/>
              <a:buNone/>
            </a:pPr>
            <a:r>
              <a:rPr lang="en-US" sz="2600" b="1">
                <a:latin typeface="Roboto"/>
                <a:ea typeface="Roboto"/>
                <a:cs typeface="Roboto"/>
                <a:sym typeface="Roboto"/>
              </a:rPr>
              <a:t> UTO Leadership Principles</a:t>
            </a:r>
            <a:endParaRPr sz="2600" b="1">
              <a:latin typeface="Roboto"/>
              <a:ea typeface="Roboto"/>
              <a:cs typeface="Roboto"/>
              <a:sym typeface="Roboto"/>
            </a:endParaRPr>
          </a:p>
          <a:p>
            <a:pPr marL="0" marR="0" lvl="0" indent="0" algn="l" rtl="0">
              <a:lnSpc>
                <a:spcPct val="115000"/>
              </a:lnSpc>
              <a:spcBef>
                <a:spcPts val="0"/>
              </a:spcBef>
              <a:spcAft>
                <a:spcPts val="0"/>
              </a:spcAft>
              <a:buClr>
                <a:srgbClr val="000000"/>
              </a:buClr>
              <a:buSzPts val="3200"/>
              <a:buFont typeface="Arial"/>
              <a:buNone/>
            </a:pPr>
            <a:endParaRPr sz="3200" b="1">
              <a:latin typeface="Roboto"/>
              <a:ea typeface="Roboto"/>
              <a:cs typeface="Roboto"/>
              <a:sym typeface="Roboto"/>
            </a:endParaRPr>
          </a:p>
        </p:txBody>
      </p:sp>
      <p:sp>
        <p:nvSpPr>
          <p:cNvPr id="495" name="Google Shape;495;p110"/>
          <p:cNvSpPr txBox="1"/>
          <p:nvPr/>
        </p:nvSpPr>
        <p:spPr>
          <a:xfrm>
            <a:off x="1872300" y="2551275"/>
            <a:ext cx="5399400" cy="226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4200"/>
              <a:buFont typeface="Arial"/>
              <a:buNone/>
            </a:pPr>
            <a:r>
              <a:rPr lang="en-US" sz="3200">
                <a:solidFill>
                  <a:schemeClr val="dk1"/>
                </a:solidFill>
                <a:latin typeface="Roboto Light"/>
                <a:ea typeface="Roboto Light"/>
                <a:cs typeface="Roboto Light"/>
                <a:sym typeface="Roboto Light"/>
              </a:rPr>
              <a:t>We embrace UTO’s </a:t>
            </a:r>
            <a:endParaRPr sz="3200">
              <a:solidFill>
                <a:schemeClr val="dk1"/>
              </a:solidFill>
              <a:latin typeface="Roboto Light"/>
              <a:ea typeface="Roboto Light"/>
              <a:cs typeface="Roboto Light"/>
              <a:sym typeface="Roboto Light"/>
            </a:endParaRPr>
          </a:p>
          <a:p>
            <a:pPr marL="0" lvl="0" indent="0" algn="ctr" rtl="0">
              <a:spcBef>
                <a:spcPts val="0"/>
              </a:spcBef>
              <a:spcAft>
                <a:spcPts val="0"/>
              </a:spcAft>
              <a:buNone/>
            </a:pPr>
            <a:r>
              <a:rPr lang="en-US" sz="3200" b="1">
                <a:solidFill>
                  <a:schemeClr val="accent1"/>
                </a:solidFill>
                <a:latin typeface="Roboto"/>
                <a:ea typeface="Roboto"/>
                <a:cs typeface="Roboto"/>
                <a:sym typeface="Roboto"/>
              </a:rPr>
              <a:t>positive core </a:t>
            </a:r>
            <a:r>
              <a:rPr lang="en-US" sz="3200">
                <a:solidFill>
                  <a:schemeClr val="dk1"/>
                </a:solidFill>
                <a:latin typeface="Roboto Light"/>
                <a:ea typeface="Roboto Light"/>
                <a:cs typeface="Roboto Light"/>
                <a:sym typeface="Roboto Light"/>
              </a:rPr>
              <a:t>and </a:t>
            </a:r>
            <a:r>
              <a:rPr lang="en-US" sz="3200" b="1">
                <a:solidFill>
                  <a:schemeClr val="accent1"/>
                </a:solidFill>
                <a:latin typeface="Roboto"/>
                <a:ea typeface="Roboto"/>
                <a:cs typeface="Roboto"/>
                <a:sym typeface="Roboto"/>
              </a:rPr>
              <a:t>mission. </a:t>
            </a:r>
            <a:r>
              <a:rPr lang="en-US" sz="3200">
                <a:solidFill>
                  <a:schemeClr val="dk1"/>
                </a:solidFill>
                <a:latin typeface="Roboto Light"/>
                <a:ea typeface="Roboto Light"/>
                <a:cs typeface="Roboto Light"/>
                <a:sym typeface="Roboto Light"/>
              </a:rPr>
              <a:t>We embody these leadership principles in our </a:t>
            </a:r>
            <a:r>
              <a:rPr lang="en-US" sz="3200" b="1">
                <a:solidFill>
                  <a:schemeClr val="accent1"/>
                </a:solidFill>
                <a:latin typeface="Roboto"/>
                <a:ea typeface="Roboto"/>
                <a:cs typeface="Roboto"/>
                <a:sym typeface="Roboto"/>
              </a:rPr>
              <a:t>actions.</a:t>
            </a:r>
            <a:r>
              <a:rPr lang="en-US" sz="3200">
                <a:solidFill>
                  <a:schemeClr val="dk1"/>
                </a:solidFill>
                <a:latin typeface="Roboto Light"/>
                <a:ea typeface="Roboto Light"/>
                <a:cs typeface="Roboto Light"/>
                <a:sym typeface="Roboto Light"/>
              </a:rPr>
              <a:t> </a:t>
            </a:r>
            <a:endParaRPr/>
          </a:p>
        </p:txBody>
      </p:sp>
      <p:pic>
        <p:nvPicPr>
          <p:cNvPr id="496" name="Google Shape;496;p110"/>
          <p:cNvPicPr preferRelativeResize="0"/>
          <p:nvPr/>
        </p:nvPicPr>
        <p:blipFill>
          <a:blip r:embed="rId3">
            <a:alphaModFix/>
          </a:blip>
          <a:stretch>
            <a:fillRect/>
          </a:stretch>
        </p:blipFill>
        <p:spPr>
          <a:xfrm>
            <a:off x="2635312" y="1081052"/>
            <a:ext cx="3873387" cy="1368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111"/>
          <p:cNvSpPr/>
          <p:nvPr/>
        </p:nvSpPr>
        <p:spPr>
          <a:xfrm>
            <a:off x="99644" y="254000"/>
            <a:ext cx="8022300" cy="678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3200"/>
              <a:buFont typeface="Arial"/>
              <a:buNone/>
            </a:pPr>
            <a:r>
              <a:rPr lang="en-US" sz="3200" b="1">
                <a:highlight>
                  <a:srgbClr val="FFB310"/>
                </a:highlight>
              </a:rPr>
              <a:t>UTO Leadership Principles</a:t>
            </a:r>
            <a:endParaRPr/>
          </a:p>
          <a:p>
            <a:pPr marL="0" marR="0" lvl="0" indent="0" algn="l" rtl="0">
              <a:lnSpc>
                <a:spcPct val="115000"/>
              </a:lnSpc>
              <a:spcBef>
                <a:spcPts val="0"/>
              </a:spcBef>
              <a:spcAft>
                <a:spcPts val="0"/>
              </a:spcAft>
              <a:buClr>
                <a:srgbClr val="000000"/>
              </a:buClr>
              <a:buSzPts val="3200"/>
              <a:buFont typeface="Arial"/>
              <a:buNone/>
            </a:pPr>
            <a:endParaRPr sz="3200" b="1">
              <a:highlight>
                <a:srgbClr val="FFB310"/>
              </a:highlight>
              <a:latin typeface="Roboto"/>
              <a:ea typeface="Roboto"/>
              <a:cs typeface="Roboto"/>
              <a:sym typeface="Roboto"/>
            </a:endParaRPr>
          </a:p>
        </p:txBody>
      </p:sp>
      <p:pic>
        <p:nvPicPr>
          <p:cNvPr id="502" name="Google Shape;502;p111"/>
          <p:cNvPicPr preferRelativeResize="0"/>
          <p:nvPr/>
        </p:nvPicPr>
        <p:blipFill>
          <a:blip r:embed="rId3">
            <a:alphaModFix/>
          </a:blip>
          <a:stretch>
            <a:fillRect/>
          </a:stretch>
        </p:blipFill>
        <p:spPr>
          <a:xfrm>
            <a:off x="8270825" y="4345306"/>
            <a:ext cx="676275" cy="1152525"/>
          </a:xfrm>
          <a:prstGeom prst="rect">
            <a:avLst/>
          </a:prstGeom>
          <a:noFill/>
          <a:ln>
            <a:noFill/>
          </a:ln>
        </p:spPr>
      </p:pic>
      <p:sp>
        <p:nvSpPr>
          <p:cNvPr id="503" name="Google Shape;503;p111"/>
          <p:cNvSpPr txBox="1"/>
          <p:nvPr/>
        </p:nvSpPr>
        <p:spPr>
          <a:xfrm>
            <a:off x="4084600" y="1521167"/>
            <a:ext cx="4506600" cy="26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Roboto"/>
                <a:ea typeface="Roboto"/>
                <a:cs typeface="Roboto"/>
                <a:sym typeface="Roboto"/>
              </a:rPr>
              <a:t>We do this by...</a:t>
            </a:r>
            <a:endParaRPr sz="2000">
              <a:latin typeface="Roboto"/>
              <a:ea typeface="Roboto"/>
              <a:cs typeface="Roboto"/>
              <a:sym typeface="Roboto"/>
            </a:endParaRPr>
          </a:p>
          <a:p>
            <a:pPr marL="0" lvl="0" indent="0" algn="l" rtl="0">
              <a:spcBef>
                <a:spcPts val="0"/>
              </a:spcBef>
              <a:spcAft>
                <a:spcPts val="0"/>
              </a:spcAft>
              <a:buNone/>
            </a:pPr>
            <a:endParaRPr sz="2000">
              <a:latin typeface="Roboto"/>
              <a:ea typeface="Roboto"/>
              <a:cs typeface="Roboto"/>
              <a:sym typeface="Roboto"/>
            </a:endParaRPr>
          </a:p>
          <a:p>
            <a:pPr marL="457200" lvl="0" indent="-355600" algn="l" rtl="0">
              <a:spcBef>
                <a:spcPts val="0"/>
              </a:spcBef>
              <a:spcAft>
                <a:spcPts val="0"/>
              </a:spcAft>
              <a:buSzPts val="2000"/>
              <a:buFont typeface="Roboto"/>
              <a:buChar char="●"/>
            </a:pPr>
            <a:r>
              <a:rPr lang="en-US" sz="2000">
                <a:latin typeface="Roboto"/>
                <a:ea typeface="Roboto"/>
                <a:cs typeface="Roboto"/>
                <a:sym typeface="Roboto"/>
              </a:rPr>
              <a:t>Learning quickly from + embracing failure</a:t>
            </a:r>
            <a:endParaRPr sz="2000">
              <a:latin typeface="Roboto"/>
              <a:ea typeface="Roboto"/>
              <a:cs typeface="Roboto"/>
              <a:sym typeface="Roboto"/>
            </a:endParaRPr>
          </a:p>
          <a:p>
            <a:pPr marL="457200" lvl="0" indent="-355600" algn="l" rtl="0">
              <a:spcBef>
                <a:spcPts val="0"/>
              </a:spcBef>
              <a:spcAft>
                <a:spcPts val="0"/>
              </a:spcAft>
              <a:buSzPts val="2000"/>
              <a:buFont typeface="Roboto"/>
              <a:buChar char="●"/>
            </a:pPr>
            <a:r>
              <a:rPr lang="en-US" sz="2000">
                <a:latin typeface="Roboto"/>
                <a:ea typeface="Roboto"/>
                <a:cs typeface="Roboto"/>
                <a:sym typeface="Roboto"/>
              </a:rPr>
              <a:t>Being open to feedback</a:t>
            </a:r>
            <a:endParaRPr sz="2000">
              <a:latin typeface="Roboto"/>
              <a:ea typeface="Roboto"/>
              <a:cs typeface="Roboto"/>
              <a:sym typeface="Roboto"/>
            </a:endParaRPr>
          </a:p>
          <a:p>
            <a:pPr marL="457200" lvl="0" indent="-355600" algn="l" rtl="0">
              <a:spcBef>
                <a:spcPts val="0"/>
              </a:spcBef>
              <a:spcAft>
                <a:spcPts val="0"/>
              </a:spcAft>
              <a:buSzPts val="2000"/>
              <a:buFont typeface="Roboto"/>
              <a:buChar char="●"/>
            </a:pPr>
            <a:r>
              <a:rPr lang="en-US" sz="2000">
                <a:latin typeface="Roboto"/>
                <a:ea typeface="Roboto"/>
                <a:cs typeface="Roboto"/>
                <a:sym typeface="Roboto"/>
              </a:rPr>
              <a:t>Interacting with customers</a:t>
            </a:r>
            <a:endParaRPr sz="2000">
              <a:latin typeface="Roboto"/>
              <a:ea typeface="Roboto"/>
              <a:cs typeface="Roboto"/>
              <a:sym typeface="Roboto"/>
            </a:endParaRPr>
          </a:p>
          <a:p>
            <a:pPr marL="457200" lvl="0" indent="-355600" algn="l" rtl="0">
              <a:spcBef>
                <a:spcPts val="0"/>
              </a:spcBef>
              <a:spcAft>
                <a:spcPts val="0"/>
              </a:spcAft>
              <a:buSzPts val="2000"/>
              <a:buFont typeface="Roboto"/>
              <a:buChar char="●"/>
            </a:pPr>
            <a:r>
              <a:rPr lang="en-US" sz="2000">
                <a:latin typeface="Roboto"/>
                <a:ea typeface="Roboto"/>
                <a:cs typeface="Roboto"/>
                <a:sym typeface="Roboto"/>
              </a:rPr>
              <a:t>Iterating + making incremental improvements</a:t>
            </a:r>
            <a:endParaRPr sz="2000">
              <a:latin typeface="Roboto"/>
              <a:ea typeface="Roboto"/>
              <a:cs typeface="Roboto"/>
              <a:sym typeface="Roboto"/>
            </a:endParaRPr>
          </a:p>
          <a:p>
            <a:pPr marL="457200" lvl="0" indent="-355600" algn="l" rtl="0">
              <a:spcBef>
                <a:spcPts val="0"/>
              </a:spcBef>
              <a:spcAft>
                <a:spcPts val="0"/>
              </a:spcAft>
              <a:buSzPts val="2000"/>
              <a:buFont typeface="Roboto"/>
              <a:buChar char="●"/>
            </a:pPr>
            <a:r>
              <a:rPr lang="en-US" sz="2000">
                <a:latin typeface="Roboto"/>
                <a:ea typeface="Roboto"/>
                <a:cs typeface="Roboto"/>
                <a:sym typeface="Roboto"/>
              </a:rPr>
              <a:t>Being willing to experiment</a:t>
            </a:r>
            <a:endParaRPr sz="2000">
              <a:latin typeface="Roboto"/>
              <a:ea typeface="Roboto"/>
              <a:cs typeface="Roboto"/>
              <a:sym typeface="Roboto"/>
            </a:endParaRPr>
          </a:p>
          <a:p>
            <a:pPr marL="457200" lvl="0" indent="-355600" algn="l" rtl="0">
              <a:spcBef>
                <a:spcPts val="0"/>
              </a:spcBef>
              <a:spcAft>
                <a:spcPts val="0"/>
              </a:spcAft>
              <a:buSzPts val="2000"/>
              <a:buFont typeface="Roboto"/>
              <a:buChar char="●"/>
            </a:pPr>
            <a:r>
              <a:rPr lang="en-US" sz="2000">
                <a:latin typeface="Roboto"/>
                <a:ea typeface="Roboto"/>
                <a:cs typeface="Roboto"/>
                <a:sym typeface="Roboto"/>
              </a:rPr>
              <a:t>Being inclusive</a:t>
            </a:r>
            <a:endParaRPr sz="2000">
              <a:latin typeface="Roboto"/>
              <a:ea typeface="Roboto"/>
              <a:cs typeface="Roboto"/>
              <a:sym typeface="Roboto"/>
            </a:endParaRPr>
          </a:p>
          <a:p>
            <a:pPr marL="457200" lvl="0" indent="-355600" algn="l" rtl="0">
              <a:spcBef>
                <a:spcPts val="0"/>
              </a:spcBef>
              <a:spcAft>
                <a:spcPts val="0"/>
              </a:spcAft>
              <a:buSzPts val="2000"/>
              <a:buFont typeface="Roboto"/>
              <a:buChar char="●"/>
            </a:pPr>
            <a:r>
              <a:rPr lang="en-US" sz="2000">
                <a:latin typeface="Roboto"/>
                <a:ea typeface="Roboto"/>
                <a:cs typeface="Roboto"/>
                <a:sym typeface="Roboto"/>
              </a:rPr>
              <a:t>Shattering the status quo</a:t>
            </a:r>
            <a:endParaRPr sz="2000">
              <a:latin typeface="Roboto"/>
              <a:ea typeface="Roboto"/>
              <a:cs typeface="Roboto"/>
              <a:sym typeface="Roboto"/>
            </a:endParaRPr>
          </a:p>
        </p:txBody>
      </p:sp>
      <p:pic>
        <p:nvPicPr>
          <p:cNvPr id="504" name="Google Shape;504;p111"/>
          <p:cNvPicPr preferRelativeResize="0"/>
          <p:nvPr/>
        </p:nvPicPr>
        <p:blipFill>
          <a:blip r:embed="rId4">
            <a:alphaModFix/>
          </a:blip>
          <a:stretch>
            <a:fillRect/>
          </a:stretch>
        </p:blipFill>
        <p:spPr>
          <a:xfrm>
            <a:off x="569875" y="2250056"/>
            <a:ext cx="2378200" cy="832025"/>
          </a:xfrm>
          <a:prstGeom prst="rect">
            <a:avLst/>
          </a:prstGeom>
          <a:noFill/>
          <a:ln>
            <a:noFill/>
          </a:ln>
        </p:spPr>
      </p:pic>
      <p:sp>
        <p:nvSpPr>
          <p:cNvPr id="505" name="Google Shape;505;p111"/>
          <p:cNvSpPr txBox="1"/>
          <p:nvPr/>
        </p:nvSpPr>
        <p:spPr>
          <a:xfrm>
            <a:off x="629475" y="1452833"/>
            <a:ext cx="2259000" cy="67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latin typeface="Roboto"/>
                <a:ea typeface="Roboto"/>
                <a:cs typeface="Roboto"/>
                <a:sym typeface="Roboto"/>
              </a:rPr>
              <a:t>Agile First</a:t>
            </a:r>
            <a:endParaRPr sz="3000" b="1">
              <a:latin typeface="Roboto"/>
              <a:ea typeface="Roboto"/>
              <a:cs typeface="Roboto"/>
              <a:sym typeface="Roboto"/>
            </a:endParaRPr>
          </a:p>
        </p:txBody>
      </p:sp>
      <p:sp>
        <p:nvSpPr>
          <p:cNvPr id="506" name="Google Shape;506;p111"/>
          <p:cNvSpPr txBox="1"/>
          <p:nvPr/>
        </p:nvSpPr>
        <p:spPr>
          <a:xfrm>
            <a:off x="629475" y="3174525"/>
            <a:ext cx="2664300" cy="11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latin typeface="Roboto"/>
                <a:ea typeface="Roboto"/>
                <a:cs typeface="Roboto"/>
                <a:sym typeface="Roboto"/>
              </a:rPr>
              <a:t>We are agile in our mindset with an ongoing commitment to being nimble, willing to fail, and adaptive. </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1"/>
        <p:cNvGrpSpPr/>
        <p:nvPr/>
      </p:nvGrpSpPr>
      <p:grpSpPr>
        <a:xfrm>
          <a:off x="0" y="0"/>
          <a:ext cx="0" cy="0"/>
          <a:chOff x="0" y="0"/>
          <a:chExt cx="0" cy="0"/>
        </a:xfrm>
      </p:grpSpPr>
      <p:sp>
        <p:nvSpPr>
          <p:cNvPr id="512" name="Google Shape;512;p112"/>
          <p:cNvSpPr txBox="1">
            <a:spLocks noGrp="1"/>
          </p:cNvSpPr>
          <p:nvPr>
            <p:ph type="title"/>
          </p:nvPr>
        </p:nvSpPr>
        <p:spPr>
          <a:xfrm>
            <a:off x="311700" y="494476"/>
            <a:ext cx="2430600" cy="474900"/>
          </a:xfrm>
          <a:prstGeom prst="rect">
            <a:avLst/>
          </a:prstGeom>
          <a:solidFill>
            <a:srgbClr val="FFC627"/>
          </a:solidFill>
          <a:ln>
            <a:noFill/>
          </a:ln>
        </p:spPr>
        <p:txBody>
          <a:bodyPr spcFirstLastPara="1" wrap="square" lIns="53325" tIns="53325" rIns="53325" bIns="533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a:t>Girls Who Code</a:t>
            </a:r>
            <a:endParaRPr/>
          </a:p>
        </p:txBody>
      </p:sp>
      <p:pic>
        <p:nvPicPr>
          <p:cNvPr id="513" name="Google Shape;513;p112"/>
          <p:cNvPicPr preferRelativeResize="0"/>
          <p:nvPr/>
        </p:nvPicPr>
        <p:blipFill>
          <a:blip r:embed="rId3">
            <a:alphaModFix/>
          </a:blip>
          <a:stretch>
            <a:fillRect/>
          </a:stretch>
        </p:blipFill>
        <p:spPr>
          <a:xfrm>
            <a:off x="6123412" y="426500"/>
            <a:ext cx="2444875" cy="1072018"/>
          </a:xfrm>
          <a:prstGeom prst="rect">
            <a:avLst/>
          </a:prstGeom>
          <a:noFill/>
          <a:ln>
            <a:noFill/>
          </a:ln>
        </p:spPr>
      </p:pic>
      <p:sp>
        <p:nvSpPr>
          <p:cNvPr id="514" name="Google Shape;514;p112"/>
          <p:cNvSpPr txBox="1"/>
          <p:nvPr/>
        </p:nvSpPr>
        <p:spPr>
          <a:xfrm>
            <a:off x="335925" y="1387896"/>
            <a:ext cx="2716500" cy="3423300"/>
          </a:xfrm>
          <a:prstGeom prst="rect">
            <a:avLst/>
          </a:prstGeom>
          <a:noFill/>
          <a:ln>
            <a:noFill/>
          </a:ln>
        </p:spPr>
        <p:txBody>
          <a:bodyPr spcFirstLastPara="1" wrap="square" lIns="71100" tIns="71100" rIns="71100" bIns="71100" anchor="t" anchorCtr="0">
            <a:noAutofit/>
          </a:bodyPr>
          <a:lstStyle/>
          <a:p>
            <a:pPr marL="0" lvl="0" indent="0" algn="l" rtl="0">
              <a:lnSpc>
                <a:spcPct val="115000"/>
              </a:lnSpc>
              <a:spcBef>
                <a:spcPts val="0"/>
              </a:spcBef>
              <a:spcAft>
                <a:spcPts val="0"/>
              </a:spcAft>
              <a:buNone/>
            </a:pPr>
            <a:r>
              <a:rPr lang="en-US" sz="1200" b="1">
                <a:latin typeface="Roboto"/>
                <a:ea typeface="Roboto"/>
                <a:cs typeface="Roboto"/>
                <a:sym typeface="Roboto"/>
              </a:rPr>
              <a:t>Girls Who Code</a:t>
            </a:r>
            <a:r>
              <a:rPr lang="en-US" sz="1200">
                <a:latin typeface="Roboto Light"/>
                <a:ea typeface="Roboto Light"/>
                <a:cs typeface="Roboto Light"/>
                <a:sym typeface="Roboto Light"/>
              </a:rPr>
              <a:t> is on a mission to </a:t>
            </a:r>
            <a:r>
              <a:rPr lang="en-US" sz="1200" b="1">
                <a:latin typeface="Roboto"/>
                <a:ea typeface="Roboto"/>
                <a:cs typeface="Roboto"/>
                <a:sym typeface="Roboto"/>
              </a:rPr>
              <a:t>close the gender gap in technology</a:t>
            </a:r>
            <a:r>
              <a:rPr lang="en-US" sz="1200">
                <a:latin typeface="Roboto Light"/>
                <a:ea typeface="Roboto Light"/>
                <a:cs typeface="Roboto Light"/>
                <a:sym typeface="Roboto Light"/>
              </a:rPr>
              <a:t> and to change the image of what a programmer looks like and does. </a:t>
            </a:r>
            <a:endParaRPr sz="1200">
              <a:latin typeface="Roboto Light"/>
              <a:ea typeface="Roboto Light"/>
              <a:cs typeface="Roboto Light"/>
              <a:sym typeface="Roboto Light"/>
            </a:endParaRPr>
          </a:p>
          <a:p>
            <a:pPr marL="0" lvl="0" indent="0" algn="l" rtl="0">
              <a:lnSpc>
                <a:spcPct val="115000"/>
              </a:lnSpc>
              <a:spcBef>
                <a:spcPts val="0"/>
              </a:spcBef>
              <a:spcAft>
                <a:spcPts val="0"/>
              </a:spcAft>
              <a:buNone/>
            </a:pPr>
            <a:endParaRPr sz="1200">
              <a:latin typeface="Roboto Light"/>
              <a:ea typeface="Roboto Light"/>
              <a:cs typeface="Roboto Light"/>
              <a:sym typeface="Roboto Light"/>
            </a:endParaRPr>
          </a:p>
          <a:p>
            <a:pPr marL="0" lvl="0" indent="0" algn="l" rtl="0">
              <a:lnSpc>
                <a:spcPct val="115000"/>
              </a:lnSpc>
              <a:spcBef>
                <a:spcPts val="0"/>
              </a:spcBef>
              <a:spcAft>
                <a:spcPts val="0"/>
              </a:spcAft>
              <a:buNone/>
            </a:pPr>
            <a:r>
              <a:rPr lang="en-US" sz="1200">
                <a:solidFill>
                  <a:schemeClr val="dk1"/>
                </a:solidFill>
                <a:latin typeface="Roboto Light"/>
                <a:ea typeface="Roboto Light"/>
                <a:cs typeface="Roboto Light"/>
                <a:sym typeface="Roboto Light"/>
              </a:rPr>
              <a:t>We kicked off </a:t>
            </a:r>
            <a:r>
              <a:rPr lang="en-US" sz="1200" b="1">
                <a:solidFill>
                  <a:schemeClr val="dk1"/>
                </a:solidFill>
                <a:latin typeface="Roboto"/>
                <a:ea typeface="Roboto"/>
                <a:cs typeface="Roboto"/>
                <a:sym typeface="Roboto"/>
              </a:rPr>
              <a:t>three Girls Who Code clubs</a:t>
            </a:r>
            <a:r>
              <a:rPr lang="en-US" sz="1200">
                <a:solidFill>
                  <a:schemeClr val="dk1"/>
                </a:solidFill>
                <a:latin typeface="Roboto Light"/>
                <a:ea typeface="Roboto Light"/>
                <a:cs typeface="Roboto Light"/>
                <a:sym typeface="Roboto Light"/>
              </a:rPr>
              <a:t> in March 2019! </a:t>
            </a:r>
            <a:endParaRPr sz="1200">
              <a:solidFill>
                <a:schemeClr val="dk1"/>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sz="1200">
              <a:solidFill>
                <a:schemeClr val="dk1"/>
              </a:solidFill>
              <a:latin typeface="Roboto Light"/>
              <a:ea typeface="Roboto Light"/>
              <a:cs typeface="Roboto Light"/>
              <a:sym typeface="Roboto Light"/>
            </a:endParaRPr>
          </a:p>
          <a:p>
            <a:pPr marL="355600" lvl="0" indent="-254000" algn="l" rtl="0">
              <a:lnSpc>
                <a:spcPct val="115000"/>
              </a:lnSpc>
              <a:spcBef>
                <a:spcPts val="0"/>
              </a:spcBef>
              <a:spcAft>
                <a:spcPts val="0"/>
              </a:spcAft>
              <a:buClr>
                <a:schemeClr val="dk1"/>
              </a:buClr>
              <a:buSzPts val="1200"/>
              <a:buFont typeface="Roboto"/>
              <a:buChar char="●"/>
            </a:pPr>
            <a:r>
              <a:rPr lang="en-US" sz="1200" b="1">
                <a:solidFill>
                  <a:schemeClr val="dk1"/>
                </a:solidFill>
                <a:latin typeface="Roboto"/>
                <a:ea typeface="Roboto"/>
                <a:cs typeface="Roboto"/>
                <a:sym typeface="Roboto"/>
              </a:rPr>
              <a:t>ASU Poly Prep STEM 3-5</a:t>
            </a:r>
            <a:br>
              <a:rPr lang="en-US" sz="1200" b="1">
                <a:solidFill>
                  <a:schemeClr val="dk1"/>
                </a:solidFill>
                <a:latin typeface="Roboto"/>
                <a:ea typeface="Roboto"/>
                <a:cs typeface="Roboto"/>
                <a:sym typeface="Roboto"/>
              </a:rPr>
            </a:br>
            <a:r>
              <a:rPr lang="en-US" sz="1200" b="1">
                <a:solidFill>
                  <a:schemeClr val="dk1"/>
                </a:solidFill>
                <a:latin typeface="Roboto"/>
                <a:ea typeface="Roboto"/>
                <a:cs typeface="Roboto"/>
                <a:sym typeface="Roboto"/>
              </a:rPr>
              <a:t>(18 students)</a:t>
            </a:r>
            <a:endParaRPr sz="1200" b="1">
              <a:solidFill>
                <a:schemeClr val="dk1"/>
              </a:solidFill>
              <a:latin typeface="Roboto"/>
              <a:ea typeface="Roboto"/>
              <a:cs typeface="Roboto"/>
              <a:sym typeface="Roboto"/>
            </a:endParaRPr>
          </a:p>
          <a:p>
            <a:pPr marL="355600" lvl="0" indent="-254000" algn="l" rtl="0">
              <a:lnSpc>
                <a:spcPct val="115000"/>
              </a:lnSpc>
              <a:spcBef>
                <a:spcPts val="0"/>
              </a:spcBef>
              <a:spcAft>
                <a:spcPts val="0"/>
              </a:spcAft>
              <a:buClr>
                <a:schemeClr val="dk1"/>
              </a:buClr>
              <a:buSzPts val="1200"/>
              <a:buFont typeface="Roboto"/>
              <a:buChar char="●"/>
            </a:pPr>
            <a:r>
              <a:rPr lang="en-US" sz="1200" b="1">
                <a:solidFill>
                  <a:schemeClr val="dk1"/>
                </a:solidFill>
                <a:latin typeface="Roboto"/>
                <a:ea typeface="Roboto"/>
                <a:cs typeface="Roboto"/>
                <a:sym typeface="Roboto"/>
              </a:rPr>
              <a:t>ASU Poly Prep STEM 6-8</a:t>
            </a:r>
            <a:br>
              <a:rPr lang="en-US" sz="1200" b="1">
                <a:solidFill>
                  <a:schemeClr val="dk1"/>
                </a:solidFill>
                <a:latin typeface="Roboto"/>
                <a:ea typeface="Roboto"/>
                <a:cs typeface="Roboto"/>
                <a:sym typeface="Roboto"/>
              </a:rPr>
            </a:br>
            <a:r>
              <a:rPr lang="en-US" sz="1200" b="1">
                <a:solidFill>
                  <a:schemeClr val="dk1"/>
                </a:solidFill>
                <a:latin typeface="Roboto"/>
                <a:ea typeface="Roboto"/>
                <a:cs typeface="Roboto"/>
                <a:sym typeface="Roboto"/>
              </a:rPr>
              <a:t>(4 students)</a:t>
            </a:r>
            <a:endParaRPr sz="1200" b="1">
              <a:solidFill>
                <a:schemeClr val="dk1"/>
              </a:solidFill>
              <a:latin typeface="Roboto"/>
              <a:ea typeface="Roboto"/>
              <a:cs typeface="Roboto"/>
              <a:sym typeface="Roboto"/>
            </a:endParaRPr>
          </a:p>
          <a:p>
            <a:pPr marL="355600" lvl="0" indent="-254000" algn="l" rtl="0">
              <a:lnSpc>
                <a:spcPct val="115000"/>
              </a:lnSpc>
              <a:spcBef>
                <a:spcPts val="0"/>
              </a:spcBef>
              <a:spcAft>
                <a:spcPts val="0"/>
              </a:spcAft>
              <a:buClr>
                <a:schemeClr val="dk1"/>
              </a:buClr>
              <a:buSzPts val="1200"/>
              <a:buFont typeface="Roboto"/>
              <a:buChar char="●"/>
            </a:pPr>
            <a:r>
              <a:rPr lang="en-US" sz="1200" b="1">
                <a:solidFill>
                  <a:schemeClr val="dk1"/>
                </a:solidFill>
                <a:latin typeface="Roboto"/>
                <a:ea typeface="Roboto"/>
                <a:cs typeface="Roboto"/>
                <a:sym typeface="Roboto"/>
              </a:rPr>
              <a:t>Kyrene del Pueblo 6-8</a:t>
            </a:r>
            <a:br>
              <a:rPr lang="en-US" sz="1200" b="1">
                <a:solidFill>
                  <a:schemeClr val="dk1"/>
                </a:solidFill>
                <a:latin typeface="Roboto"/>
                <a:ea typeface="Roboto"/>
                <a:cs typeface="Roboto"/>
                <a:sym typeface="Roboto"/>
              </a:rPr>
            </a:br>
            <a:r>
              <a:rPr lang="en-US" sz="1200" b="1">
                <a:solidFill>
                  <a:schemeClr val="dk1"/>
                </a:solidFill>
                <a:latin typeface="Roboto"/>
                <a:ea typeface="Roboto"/>
                <a:cs typeface="Roboto"/>
                <a:sym typeface="Roboto"/>
              </a:rPr>
              <a:t>(5 students)</a:t>
            </a:r>
            <a:endParaRPr sz="1200" b="1">
              <a:latin typeface="Roboto"/>
              <a:ea typeface="Roboto"/>
              <a:cs typeface="Roboto"/>
              <a:sym typeface="Roboto"/>
            </a:endParaRPr>
          </a:p>
        </p:txBody>
      </p:sp>
      <p:sp>
        <p:nvSpPr>
          <p:cNvPr id="515" name="Google Shape;515;p112"/>
          <p:cNvSpPr txBox="1"/>
          <p:nvPr/>
        </p:nvSpPr>
        <p:spPr>
          <a:xfrm>
            <a:off x="3080456" y="1387896"/>
            <a:ext cx="2357100" cy="3909900"/>
          </a:xfrm>
          <a:prstGeom prst="rect">
            <a:avLst/>
          </a:prstGeom>
          <a:noFill/>
          <a:ln>
            <a:noFill/>
          </a:ln>
        </p:spPr>
        <p:txBody>
          <a:bodyPr spcFirstLastPara="1" wrap="square" lIns="71100" tIns="71100" rIns="71100" bIns="71100" anchor="t" anchorCtr="0">
            <a:noAutofit/>
          </a:bodyPr>
          <a:lstStyle/>
          <a:p>
            <a:pPr marL="0" lvl="0" indent="0" algn="l" rtl="0">
              <a:lnSpc>
                <a:spcPct val="113000"/>
              </a:lnSpc>
              <a:spcBef>
                <a:spcPts val="0"/>
              </a:spcBef>
              <a:spcAft>
                <a:spcPts val="0"/>
              </a:spcAft>
              <a:buNone/>
            </a:pPr>
            <a:r>
              <a:rPr lang="en-US" sz="1400" b="1">
                <a:solidFill>
                  <a:srgbClr val="FFC627"/>
                </a:solidFill>
                <a:latin typeface="Roboto"/>
                <a:ea typeface="Roboto"/>
                <a:cs typeface="Roboto"/>
                <a:sym typeface="Roboto"/>
              </a:rPr>
              <a:t>Outline</a:t>
            </a:r>
            <a:endParaRPr sz="1400" b="1">
              <a:solidFill>
                <a:srgbClr val="FFC627"/>
              </a:solidFill>
              <a:latin typeface="Roboto"/>
              <a:ea typeface="Roboto"/>
              <a:cs typeface="Roboto"/>
              <a:sym typeface="Roboto"/>
            </a:endParaRPr>
          </a:p>
          <a:p>
            <a:pPr marL="0" lvl="0" indent="0" algn="l" rtl="0">
              <a:lnSpc>
                <a:spcPct val="113000"/>
              </a:lnSpc>
              <a:spcBef>
                <a:spcPts val="500"/>
              </a:spcBef>
              <a:spcAft>
                <a:spcPts val="0"/>
              </a:spcAft>
              <a:buNone/>
            </a:pPr>
            <a:r>
              <a:rPr lang="en-US" sz="1200" b="1">
                <a:solidFill>
                  <a:schemeClr val="dk1"/>
                </a:solidFill>
                <a:latin typeface="Roboto"/>
                <a:ea typeface="Roboto"/>
                <a:cs typeface="Roboto"/>
                <a:sym typeface="Roboto"/>
              </a:rPr>
              <a:t>Dates: </a:t>
            </a:r>
            <a:r>
              <a:rPr lang="en-US" sz="1200">
                <a:solidFill>
                  <a:schemeClr val="dk1"/>
                </a:solidFill>
                <a:latin typeface="Roboto Light"/>
                <a:ea typeface="Roboto Light"/>
                <a:cs typeface="Roboto Light"/>
                <a:sym typeface="Roboto Light"/>
              </a:rPr>
              <a:t>Planning started in 2018</a:t>
            </a:r>
            <a:endParaRPr sz="1200" b="1">
              <a:solidFill>
                <a:schemeClr val="dk1"/>
              </a:solidFill>
              <a:latin typeface="Roboto"/>
              <a:ea typeface="Roboto"/>
              <a:cs typeface="Roboto"/>
              <a:sym typeface="Roboto"/>
            </a:endParaRPr>
          </a:p>
          <a:p>
            <a:pPr marL="0" lvl="0" indent="0" algn="l" rtl="0">
              <a:lnSpc>
                <a:spcPct val="113000"/>
              </a:lnSpc>
              <a:spcBef>
                <a:spcPts val="500"/>
              </a:spcBef>
              <a:spcAft>
                <a:spcPts val="0"/>
              </a:spcAft>
              <a:buNone/>
            </a:pPr>
            <a:r>
              <a:rPr lang="en-US" sz="1200" b="1">
                <a:solidFill>
                  <a:schemeClr val="dk1"/>
                </a:solidFill>
                <a:latin typeface="Roboto"/>
                <a:ea typeface="Roboto"/>
                <a:cs typeface="Roboto"/>
                <a:sym typeface="Roboto"/>
              </a:rPr>
              <a:t>Weekly Program: </a:t>
            </a:r>
            <a:br>
              <a:rPr lang="en-US" sz="1200" b="1">
                <a:solidFill>
                  <a:schemeClr val="dk1"/>
                </a:solidFill>
                <a:latin typeface="Roboto"/>
                <a:ea typeface="Roboto"/>
                <a:cs typeface="Roboto"/>
                <a:sym typeface="Roboto"/>
              </a:rPr>
            </a:br>
            <a:r>
              <a:rPr lang="en-US" sz="1200">
                <a:solidFill>
                  <a:schemeClr val="dk1"/>
                </a:solidFill>
                <a:latin typeface="Roboto Light"/>
                <a:ea typeface="Roboto Light"/>
                <a:cs typeface="Roboto Light"/>
                <a:sym typeface="Roboto Light"/>
              </a:rPr>
              <a:t>March 18 - May 18, 2019</a:t>
            </a:r>
            <a:endParaRPr sz="1200">
              <a:solidFill>
                <a:schemeClr val="dk1"/>
              </a:solidFill>
              <a:latin typeface="Roboto Light"/>
              <a:ea typeface="Roboto Light"/>
              <a:cs typeface="Roboto Light"/>
              <a:sym typeface="Roboto Light"/>
            </a:endParaRPr>
          </a:p>
          <a:p>
            <a:pPr marL="0" lvl="0" indent="0" algn="l" rtl="0">
              <a:lnSpc>
                <a:spcPct val="113000"/>
              </a:lnSpc>
              <a:spcBef>
                <a:spcPts val="500"/>
              </a:spcBef>
              <a:spcAft>
                <a:spcPts val="0"/>
              </a:spcAft>
              <a:buNone/>
            </a:pPr>
            <a:endParaRPr sz="1200" b="1">
              <a:solidFill>
                <a:schemeClr val="accent1"/>
              </a:solidFill>
              <a:latin typeface="Roboto"/>
              <a:ea typeface="Roboto"/>
              <a:cs typeface="Roboto"/>
              <a:sym typeface="Roboto"/>
            </a:endParaRPr>
          </a:p>
          <a:p>
            <a:pPr marL="0" lvl="0" indent="0" algn="l" rtl="0">
              <a:lnSpc>
                <a:spcPct val="113000"/>
              </a:lnSpc>
              <a:spcBef>
                <a:spcPts val="500"/>
              </a:spcBef>
              <a:spcAft>
                <a:spcPts val="0"/>
              </a:spcAft>
              <a:buNone/>
            </a:pPr>
            <a:r>
              <a:rPr lang="en-US" sz="1400" b="1">
                <a:solidFill>
                  <a:schemeClr val="accent1"/>
                </a:solidFill>
                <a:latin typeface="Roboto"/>
                <a:ea typeface="Roboto"/>
                <a:cs typeface="Roboto"/>
                <a:sym typeface="Roboto"/>
              </a:rPr>
              <a:t>UTO Facilitators</a:t>
            </a:r>
            <a:endParaRPr sz="1400" b="1">
              <a:solidFill>
                <a:schemeClr val="accent1"/>
              </a:solidFill>
              <a:latin typeface="Roboto"/>
              <a:ea typeface="Roboto"/>
              <a:cs typeface="Roboto"/>
              <a:sym typeface="Roboto"/>
            </a:endParaRPr>
          </a:p>
          <a:p>
            <a:pPr marL="0" lvl="0" indent="0" algn="l" rtl="0">
              <a:lnSpc>
                <a:spcPct val="113000"/>
              </a:lnSpc>
              <a:spcBef>
                <a:spcPts val="500"/>
              </a:spcBef>
              <a:spcAft>
                <a:spcPts val="0"/>
              </a:spcAft>
              <a:buNone/>
            </a:pPr>
            <a:r>
              <a:rPr lang="en-US" sz="1200" b="1">
                <a:solidFill>
                  <a:schemeClr val="dk1"/>
                </a:solidFill>
                <a:latin typeface="Roboto"/>
                <a:ea typeface="Roboto"/>
                <a:cs typeface="Roboto"/>
                <a:sym typeface="Roboto"/>
              </a:rPr>
              <a:t>Kyrene del Puelo</a:t>
            </a:r>
            <a:endParaRPr sz="1200" b="1">
              <a:solidFill>
                <a:schemeClr val="dk1"/>
              </a:solidFill>
              <a:latin typeface="Roboto"/>
              <a:ea typeface="Roboto"/>
              <a:cs typeface="Roboto"/>
              <a:sym typeface="Roboto"/>
            </a:endParaRPr>
          </a:p>
          <a:p>
            <a:pPr marL="355600" lvl="0" indent="-254000" algn="l" rtl="0">
              <a:lnSpc>
                <a:spcPct val="113000"/>
              </a:lnSpc>
              <a:spcBef>
                <a:spcPts val="500"/>
              </a:spcBef>
              <a:spcAft>
                <a:spcPts val="0"/>
              </a:spcAft>
              <a:buClr>
                <a:schemeClr val="dk1"/>
              </a:buClr>
              <a:buSzPts val="1200"/>
              <a:buFont typeface="Roboto Light"/>
              <a:buChar char="●"/>
            </a:pPr>
            <a:r>
              <a:rPr lang="en-US" sz="1200">
                <a:solidFill>
                  <a:schemeClr val="dk1"/>
                </a:solidFill>
                <a:latin typeface="Roboto Light"/>
                <a:ea typeface="Roboto Light"/>
                <a:cs typeface="Roboto Light"/>
                <a:sym typeface="Roboto Light"/>
              </a:rPr>
              <a:t>Bonnie LeBlanc, Abi Collins, John Wilson</a:t>
            </a:r>
            <a:endParaRPr sz="1200">
              <a:solidFill>
                <a:schemeClr val="dk1"/>
              </a:solidFill>
              <a:latin typeface="Roboto Light"/>
              <a:ea typeface="Roboto Light"/>
              <a:cs typeface="Roboto Light"/>
              <a:sym typeface="Roboto Light"/>
            </a:endParaRPr>
          </a:p>
          <a:p>
            <a:pPr marL="0" lvl="0" indent="0" algn="l" rtl="0">
              <a:lnSpc>
                <a:spcPct val="113000"/>
              </a:lnSpc>
              <a:spcBef>
                <a:spcPts val="500"/>
              </a:spcBef>
              <a:spcAft>
                <a:spcPts val="0"/>
              </a:spcAft>
              <a:buNone/>
            </a:pPr>
            <a:r>
              <a:rPr lang="en-US" sz="1200" b="1">
                <a:solidFill>
                  <a:schemeClr val="dk1"/>
                </a:solidFill>
                <a:latin typeface="Roboto"/>
                <a:ea typeface="Roboto"/>
                <a:cs typeface="Roboto"/>
                <a:sym typeface="Roboto"/>
              </a:rPr>
              <a:t>ASU Poly Prep</a:t>
            </a:r>
            <a:endParaRPr sz="1200" b="1">
              <a:solidFill>
                <a:schemeClr val="dk1"/>
              </a:solidFill>
              <a:latin typeface="Roboto"/>
              <a:ea typeface="Roboto"/>
              <a:cs typeface="Roboto"/>
              <a:sym typeface="Roboto"/>
            </a:endParaRPr>
          </a:p>
          <a:p>
            <a:pPr marL="355600" lvl="0" indent="-254000" algn="l" rtl="0">
              <a:lnSpc>
                <a:spcPct val="113000"/>
              </a:lnSpc>
              <a:spcBef>
                <a:spcPts val="500"/>
              </a:spcBef>
              <a:spcAft>
                <a:spcPts val="500"/>
              </a:spcAft>
              <a:buClr>
                <a:schemeClr val="dk1"/>
              </a:buClr>
              <a:buSzPts val="1200"/>
              <a:buFont typeface="Roboto Light"/>
              <a:buChar char="●"/>
            </a:pPr>
            <a:r>
              <a:rPr lang="en-US" sz="1200">
                <a:solidFill>
                  <a:schemeClr val="dk1"/>
                </a:solidFill>
                <a:latin typeface="Roboto Light"/>
                <a:ea typeface="Roboto Light"/>
                <a:cs typeface="Roboto Light"/>
                <a:sym typeface="Roboto Light"/>
              </a:rPr>
              <a:t>Sandy Johnson, Karen Fisher, Lesa King, Kelly Mukherjee, Dave Lee</a:t>
            </a:r>
            <a:endParaRPr sz="1200">
              <a:solidFill>
                <a:schemeClr val="dk1"/>
              </a:solidFill>
              <a:latin typeface="Roboto Light"/>
              <a:ea typeface="Roboto Light"/>
              <a:cs typeface="Roboto Light"/>
              <a:sym typeface="Roboto Light"/>
            </a:endParaRPr>
          </a:p>
        </p:txBody>
      </p:sp>
      <p:pic>
        <p:nvPicPr>
          <p:cNvPr id="516" name="Google Shape;516;p112"/>
          <p:cNvPicPr preferRelativeResize="0"/>
          <p:nvPr/>
        </p:nvPicPr>
        <p:blipFill>
          <a:blip r:embed="rId4">
            <a:alphaModFix/>
          </a:blip>
          <a:stretch>
            <a:fillRect/>
          </a:stretch>
        </p:blipFill>
        <p:spPr>
          <a:xfrm>
            <a:off x="5759675" y="2123650"/>
            <a:ext cx="2677551" cy="1322150"/>
          </a:xfrm>
          <a:prstGeom prst="rect">
            <a:avLst/>
          </a:prstGeom>
          <a:noFill/>
          <a:ln>
            <a:noFill/>
          </a:ln>
          <a:effectLst>
            <a:outerShdw blurRad="200025" dist="19050" dir="5400000" algn="bl" rotWithShape="0">
              <a:srgbClr val="000000">
                <a:alpha val="30000"/>
              </a:srgbClr>
            </a:outerShdw>
          </a:effectLst>
        </p:spPr>
      </p:pic>
      <p:pic>
        <p:nvPicPr>
          <p:cNvPr id="517" name="Google Shape;517;p112"/>
          <p:cNvPicPr preferRelativeResize="0"/>
          <p:nvPr/>
        </p:nvPicPr>
        <p:blipFill>
          <a:blip r:embed="rId5">
            <a:alphaModFix/>
          </a:blip>
          <a:stretch>
            <a:fillRect/>
          </a:stretch>
        </p:blipFill>
        <p:spPr>
          <a:xfrm rot="591655">
            <a:off x="7584041" y="3205123"/>
            <a:ext cx="1148826" cy="1494326"/>
          </a:xfrm>
          <a:prstGeom prst="rect">
            <a:avLst/>
          </a:prstGeom>
          <a:noFill/>
          <a:ln>
            <a:noFill/>
          </a:ln>
          <a:effectLst>
            <a:outerShdw blurRad="200025" dist="19050" dir="5400000" algn="bl" rotWithShape="0">
              <a:srgbClr val="000000">
                <a:alpha val="30000"/>
              </a:srgbClr>
            </a:outerShdw>
          </a:effectLst>
        </p:spPr>
      </p:pic>
      <p:pic>
        <p:nvPicPr>
          <p:cNvPr id="518" name="Google Shape;518;p112"/>
          <p:cNvPicPr preferRelativeResize="0"/>
          <p:nvPr/>
        </p:nvPicPr>
        <p:blipFill>
          <a:blip r:embed="rId6">
            <a:alphaModFix/>
          </a:blip>
          <a:stretch>
            <a:fillRect/>
          </a:stretch>
        </p:blipFill>
        <p:spPr>
          <a:xfrm rot="-458136">
            <a:off x="6559220" y="3710023"/>
            <a:ext cx="1078468" cy="1400043"/>
          </a:xfrm>
          <a:prstGeom prst="rect">
            <a:avLst/>
          </a:prstGeom>
          <a:noFill/>
          <a:ln>
            <a:noFill/>
          </a:ln>
          <a:effectLst>
            <a:outerShdw blurRad="200025" dist="19050" dir="5400000" algn="bl" rotWithShape="0">
              <a:srgbClr val="000000">
                <a:alpha val="3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3"/>
        <p:cNvGrpSpPr/>
        <p:nvPr/>
      </p:nvGrpSpPr>
      <p:grpSpPr>
        <a:xfrm>
          <a:off x="0" y="0"/>
          <a:ext cx="0" cy="0"/>
          <a:chOff x="0" y="0"/>
          <a:chExt cx="0" cy="0"/>
        </a:xfrm>
      </p:grpSpPr>
      <p:sp>
        <p:nvSpPr>
          <p:cNvPr id="524" name="Google Shape;524;p113"/>
          <p:cNvSpPr txBox="1">
            <a:spLocks noGrp="1"/>
          </p:cNvSpPr>
          <p:nvPr>
            <p:ph type="title"/>
          </p:nvPr>
        </p:nvSpPr>
        <p:spPr>
          <a:xfrm>
            <a:off x="3336438" y="2380500"/>
            <a:ext cx="2471100" cy="691800"/>
          </a:xfrm>
          <a:prstGeom prst="rect">
            <a:avLst/>
          </a:prstGeom>
          <a:solidFill>
            <a:srgbClr val="FFC627"/>
          </a:solidFill>
          <a:ln>
            <a:noFill/>
          </a:ln>
        </p:spPr>
        <p:txBody>
          <a:bodyPr spcFirstLastPara="1" wrap="square" lIns="53325" tIns="53325" rIns="53325" bIns="533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3600"/>
              <a:t>Thank You</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93"/>
          <p:cNvPicPr preferRelativeResize="0"/>
          <p:nvPr/>
        </p:nvPicPr>
        <p:blipFill rotWithShape="1">
          <a:blip r:embed="rId3">
            <a:alphaModFix/>
          </a:blip>
          <a:srcRect t="6252"/>
          <a:stretch/>
        </p:blipFill>
        <p:spPr>
          <a:xfrm>
            <a:off x="0" y="0"/>
            <a:ext cx="9144000" cy="5715000"/>
          </a:xfrm>
          <a:prstGeom prst="rect">
            <a:avLst/>
          </a:prstGeom>
          <a:noFill/>
          <a:ln>
            <a:noFill/>
          </a:ln>
        </p:spPr>
      </p:pic>
      <p:sp>
        <p:nvSpPr>
          <p:cNvPr id="335" name="Google Shape;335;p93"/>
          <p:cNvSpPr txBox="1"/>
          <p:nvPr/>
        </p:nvSpPr>
        <p:spPr>
          <a:xfrm>
            <a:off x="657925" y="557500"/>
            <a:ext cx="7093200" cy="2049000"/>
          </a:xfrm>
          <a:prstGeom prst="rect">
            <a:avLst/>
          </a:prstGeom>
          <a:noFill/>
          <a:ln>
            <a:noFill/>
          </a:ln>
        </p:spPr>
        <p:txBody>
          <a:bodyPr spcFirstLastPara="1" wrap="square" lIns="35550" tIns="17750" rIns="35550" bIns="17750" anchor="ctr" anchorCtr="0">
            <a:noAutofit/>
          </a:bodyPr>
          <a:lstStyle/>
          <a:p>
            <a:pPr marL="0" marR="0" lvl="0" indent="0" algn="l" rtl="0">
              <a:lnSpc>
                <a:spcPct val="114000"/>
              </a:lnSpc>
              <a:spcBef>
                <a:spcPts val="0"/>
              </a:spcBef>
              <a:spcAft>
                <a:spcPts val="0"/>
              </a:spcAft>
              <a:buNone/>
            </a:pPr>
            <a:r>
              <a:rPr lang="en-US" sz="3500" b="1">
                <a:solidFill>
                  <a:srgbClr val="FFFFFF"/>
                </a:solidFill>
                <a:latin typeface="Roboto"/>
                <a:ea typeface="Roboto"/>
                <a:cs typeface="Roboto"/>
                <a:sym typeface="Roboto"/>
              </a:rPr>
              <a:t>ASU Security Operations Center</a:t>
            </a:r>
            <a:endParaRPr sz="1100">
              <a:latin typeface="Roboto"/>
              <a:ea typeface="Roboto"/>
              <a:cs typeface="Roboto"/>
              <a:sym typeface="Roboto"/>
            </a:endParaRPr>
          </a:p>
          <a:p>
            <a:pPr marL="0" marR="0" lvl="0" indent="0" algn="l" rtl="0">
              <a:lnSpc>
                <a:spcPct val="114000"/>
              </a:lnSpc>
              <a:spcBef>
                <a:spcPts val="900"/>
              </a:spcBef>
              <a:spcAft>
                <a:spcPts val="900"/>
              </a:spcAft>
              <a:buNone/>
            </a:pPr>
            <a:r>
              <a:rPr lang="en-US" sz="1900" b="1">
                <a:solidFill>
                  <a:srgbClr val="FFFFFF"/>
                </a:solidFill>
                <a:latin typeface="Roboto"/>
                <a:ea typeface="Roboto"/>
                <a:cs typeface="Roboto"/>
                <a:sym typeface="Roboto"/>
              </a:rPr>
              <a:t>Taking a step back in time...We implemented the ASU SOC in lightning speed, moving from 0 to 60 in a few short weeks -- from design, to automation, and then proactive escalations.</a:t>
            </a:r>
            <a:endParaRPr sz="3500" b="1" i="0" u="none" strike="noStrike" cap="none">
              <a:solidFill>
                <a:srgbClr val="FFFFFF"/>
              </a:solidFill>
              <a:latin typeface="Roboto"/>
              <a:ea typeface="Roboto"/>
              <a:cs typeface="Roboto"/>
              <a:sym typeface="Roboto"/>
            </a:endParaRPr>
          </a:p>
        </p:txBody>
      </p:sp>
      <p:sp>
        <p:nvSpPr>
          <p:cNvPr id="336" name="Google Shape;336;p93"/>
          <p:cNvSpPr/>
          <p:nvPr/>
        </p:nvSpPr>
        <p:spPr>
          <a:xfrm>
            <a:off x="4478705" y="2703612"/>
            <a:ext cx="186600" cy="307800"/>
          </a:xfrm>
          <a:prstGeom prst="rect">
            <a:avLst/>
          </a:prstGeom>
          <a:noFill/>
          <a:ln>
            <a:noFill/>
          </a:ln>
        </p:spPr>
        <p:txBody>
          <a:bodyPr spcFirstLastPara="1" wrap="square" lIns="71100" tIns="35550" rIns="71100" bIns="35550" anchor="t" anchorCtr="0">
            <a:noAutofit/>
          </a:bodyPr>
          <a:lstStyle/>
          <a:p>
            <a:pPr marL="0" marR="0" lvl="0" indent="0" algn="l" rtl="0">
              <a:spcBef>
                <a:spcPts val="0"/>
              </a:spcBef>
              <a:spcAft>
                <a:spcPts val="0"/>
              </a:spcAft>
              <a:buNone/>
            </a:pPr>
            <a:r>
              <a:rPr lang="en-US" sz="1400" b="0" i="0" u="none" strike="noStrike" cap="none">
                <a:solidFill>
                  <a:schemeClr val="dk1"/>
                </a:solidFill>
                <a:latin typeface="Arial"/>
                <a:ea typeface="Arial"/>
                <a:cs typeface="Arial"/>
                <a:sym typeface="Arial"/>
              </a:rPr>
              <a:t> </a:t>
            </a:r>
            <a:endParaRPr sz="1100"/>
          </a:p>
        </p:txBody>
      </p:sp>
      <p:sp>
        <p:nvSpPr>
          <p:cNvPr id="337" name="Google Shape;337;p93"/>
          <p:cNvSpPr/>
          <p:nvPr/>
        </p:nvSpPr>
        <p:spPr>
          <a:xfrm>
            <a:off x="4478705" y="2703612"/>
            <a:ext cx="186600" cy="307800"/>
          </a:xfrm>
          <a:prstGeom prst="rect">
            <a:avLst/>
          </a:prstGeom>
          <a:noFill/>
          <a:ln>
            <a:noFill/>
          </a:ln>
        </p:spPr>
        <p:txBody>
          <a:bodyPr spcFirstLastPara="1" wrap="square" lIns="71100" tIns="35550" rIns="71100" bIns="35550" anchor="t" anchorCtr="0">
            <a:no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 </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42"/>
        <p:cNvGrpSpPr/>
        <p:nvPr/>
      </p:nvGrpSpPr>
      <p:grpSpPr>
        <a:xfrm>
          <a:off x="0" y="0"/>
          <a:ext cx="0" cy="0"/>
          <a:chOff x="0" y="0"/>
          <a:chExt cx="0" cy="0"/>
        </a:xfrm>
      </p:grpSpPr>
      <p:sp>
        <p:nvSpPr>
          <p:cNvPr id="343" name="Google Shape;343;p94"/>
          <p:cNvSpPr txBox="1">
            <a:spLocks noGrp="1"/>
          </p:cNvSpPr>
          <p:nvPr>
            <p:ph type="title"/>
          </p:nvPr>
        </p:nvSpPr>
        <p:spPr>
          <a:xfrm>
            <a:off x="367741" y="418275"/>
            <a:ext cx="2388600" cy="514200"/>
          </a:xfrm>
          <a:prstGeom prst="rect">
            <a:avLst/>
          </a:prstGeom>
          <a:solidFill>
            <a:srgbClr val="FFC627"/>
          </a:solidFill>
          <a:ln>
            <a:noFill/>
          </a:ln>
        </p:spPr>
        <p:txBody>
          <a:bodyPr spcFirstLastPara="1" wrap="square" lIns="53325" tIns="53325" rIns="53325" bIns="533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2400"/>
              <a:t>ISO at a Glance</a:t>
            </a:r>
            <a:endParaRPr sz="2400"/>
          </a:p>
        </p:txBody>
      </p:sp>
      <p:pic>
        <p:nvPicPr>
          <p:cNvPr id="344" name="Google Shape;344;p94"/>
          <p:cNvPicPr preferRelativeResize="0"/>
          <p:nvPr/>
        </p:nvPicPr>
        <p:blipFill>
          <a:blip r:embed="rId3">
            <a:alphaModFix/>
          </a:blip>
          <a:stretch>
            <a:fillRect/>
          </a:stretch>
        </p:blipFill>
        <p:spPr>
          <a:xfrm>
            <a:off x="4716075" y="152400"/>
            <a:ext cx="4180981" cy="5410199"/>
          </a:xfrm>
          <a:prstGeom prst="rect">
            <a:avLst/>
          </a:prstGeom>
          <a:noFill/>
          <a:ln>
            <a:noFill/>
          </a:ln>
          <a:effectLst>
            <a:outerShdw blurRad="142875" dist="19050" dir="5400000" algn="bl" rotWithShape="0">
              <a:srgbClr val="000000">
                <a:alpha val="30000"/>
              </a:srgbClr>
            </a:outerShdw>
          </a:effectLst>
        </p:spPr>
      </p:pic>
      <p:pic>
        <p:nvPicPr>
          <p:cNvPr id="345" name="Google Shape;345;p94"/>
          <p:cNvPicPr preferRelativeResize="0"/>
          <p:nvPr/>
        </p:nvPicPr>
        <p:blipFill rotWithShape="1">
          <a:blip r:embed="rId3">
            <a:alphaModFix/>
          </a:blip>
          <a:srcRect l="3622" t="11504" r="32258" b="54029"/>
          <a:stretch/>
        </p:blipFill>
        <p:spPr>
          <a:xfrm>
            <a:off x="348800" y="1133941"/>
            <a:ext cx="3798171" cy="2642071"/>
          </a:xfrm>
          <a:prstGeom prst="rect">
            <a:avLst/>
          </a:prstGeom>
          <a:noFill/>
          <a:ln>
            <a:noFill/>
          </a:ln>
          <a:effectLst>
            <a:outerShdw blurRad="142875" dist="19050" dir="5400000" algn="bl" rotWithShape="0">
              <a:srgbClr val="000000">
                <a:alpha val="30000"/>
              </a:srgbClr>
            </a:outerShdw>
          </a:effectLst>
        </p:spPr>
      </p:pic>
      <p:pic>
        <p:nvPicPr>
          <p:cNvPr id="346" name="Google Shape;346;p94"/>
          <p:cNvPicPr preferRelativeResize="0"/>
          <p:nvPr/>
        </p:nvPicPr>
        <p:blipFill rotWithShape="1">
          <a:blip r:embed="rId3">
            <a:alphaModFix/>
          </a:blip>
          <a:srcRect l="67083" t="12735" r="5463" b="56019"/>
          <a:stretch/>
        </p:blipFill>
        <p:spPr>
          <a:xfrm>
            <a:off x="2456425" y="3074225"/>
            <a:ext cx="1393503" cy="2052422"/>
          </a:xfrm>
          <a:prstGeom prst="rect">
            <a:avLst/>
          </a:prstGeom>
          <a:noFill/>
          <a:ln>
            <a:noFill/>
          </a:ln>
          <a:effectLst>
            <a:outerShdw blurRad="142875" dist="19050" dir="5400000" algn="bl" rotWithShape="0">
              <a:srgbClr val="000000">
                <a:alpha val="30000"/>
              </a:srgbClr>
            </a:outerShdw>
          </a:effectLst>
        </p:spPr>
      </p:pic>
      <p:pic>
        <p:nvPicPr>
          <p:cNvPr id="347" name="Google Shape;347;p94"/>
          <p:cNvPicPr preferRelativeResize="0"/>
          <p:nvPr/>
        </p:nvPicPr>
        <p:blipFill rotWithShape="1">
          <a:blip r:embed="rId3">
            <a:alphaModFix/>
          </a:blip>
          <a:srcRect l="57659" t="63992" r="118" b="17311"/>
          <a:stretch/>
        </p:blipFill>
        <p:spPr>
          <a:xfrm>
            <a:off x="348800" y="4010325"/>
            <a:ext cx="2319299" cy="1328925"/>
          </a:xfrm>
          <a:prstGeom prst="rect">
            <a:avLst/>
          </a:prstGeom>
          <a:noFill/>
          <a:ln>
            <a:noFill/>
          </a:ln>
          <a:effectLst>
            <a:outerShdw blurRad="142875" dist="19050" dir="5400000" algn="bl" rotWithShape="0">
              <a:srgbClr val="000000">
                <a:alpha val="3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52"/>
        <p:cNvGrpSpPr/>
        <p:nvPr/>
      </p:nvGrpSpPr>
      <p:grpSpPr>
        <a:xfrm>
          <a:off x="0" y="0"/>
          <a:ext cx="0" cy="0"/>
          <a:chOff x="0" y="0"/>
          <a:chExt cx="0" cy="0"/>
        </a:xfrm>
      </p:grpSpPr>
      <p:pic>
        <p:nvPicPr>
          <p:cNvPr id="353" name="Google Shape;353;p95"/>
          <p:cNvPicPr preferRelativeResize="0"/>
          <p:nvPr/>
        </p:nvPicPr>
        <p:blipFill>
          <a:blip r:embed="rId3">
            <a:alphaModFix/>
          </a:blip>
          <a:stretch>
            <a:fillRect/>
          </a:stretch>
        </p:blipFill>
        <p:spPr>
          <a:xfrm>
            <a:off x="0" y="-2300"/>
            <a:ext cx="9144000" cy="5719601"/>
          </a:xfrm>
          <a:prstGeom prst="rect">
            <a:avLst/>
          </a:prstGeom>
          <a:noFill/>
          <a:ln>
            <a:noFill/>
          </a:ln>
        </p:spPr>
      </p:pic>
      <p:sp>
        <p:nvSpPr>
          <p:cNvPr id="354" name="Google Shape;354;p95"/>
          <p:cNvSpPr txBox="1">
            <a:spLocks noGrp="1"/>
          </p:cNvSpPr>
          <p:nvPr>
            <p:ph type="title"/>
          </p:nvPr>
        </p:nvSpPr>
        <p:spPr>
          <a:xfrm>
            <a:off x="311700" y="494475"/>
            <a:ext cx="2646300" cy="514200"/>
          </a:xfrm>
          <a:prstGeom prst="rect">
            <a:avLst/>
          </a:prstGeom>
          <a:solidFill>
            <a:srgbClr val="FFC627"/>
          </a:solidFill>
          <a:ln>
            <a:noFill/>
          </a:ln>
        </p:spPr>
        <p:txBody>
          <a:bodyPr spcFirstLastPara="1" wrap="square" lIns="53325" tIns="53325" rIns="53325" bIns="533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a:t>Telling Our Story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96"/>
          <p:cNvSpPr/>
          <p:nvPr/>
        </p:nvSpPr>
        <p:spPr>
          <a:xfrm>
            <a:off x="311701" y="1895294"/>
            <a:ext cx="1647600" cy="384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1800" b="1" i="0" u="none" strike="noStrike" cap="none">
                <a:solidFill>
                  <a:srgbClr val="7F7F7F"/>
                </a:solidFill>
                <a:latin typeface="Arial"/>
                <a:ea typeface="Arial"/>
                <a:cs typeface="Arial"/>
                <a:sym typeface="Arial"/>
              </a:rPr>
              <a:t>As Proposed</a:t>
            </a:r>
            <a:endParaRPr sz="1800" b="0" i="0" u="none" strike="noStrike" cap="none">
              <a:solidFill>
                <a:srgbClr val="7F7F7F"/>
              </a:solidFill>
              <a:latin typeface="Arial"/>
              <a:ea typeface="Arial"/>
              <a:cs typeface="Arial"/>
              <a:sym typeface="Arial"/>
            </a:endParaRPr>
          </a:p>
        </p:txBody>
      </p:sp>
      <p:sp>
        <p:nvSpPr>
          <p:cNvPr id="360" name="Google Shape;360;p96"/>
          <p:cNvSpPr txBox="1">
            <a:spLocks noGrp="1"/>
          </p:cNvSpPr>
          <p:nvPr>
            <p:ph type="title"/>
          </p:nvPr>
        </p:nvSpPr>
        <p:spPr>
          <a:xfrm>
            <a:off x="311700" y="457299"/>
            <a:ext cx="2105400" cy="1345500"/>
          </a:xfrm>
          <a:prstGeom prst="rect">
            <a:avLst/>
          </a:prstGeom>
          <a:solidFill>
            <a:srgbClr val="FFC627"/>
          </a:solidFill>
          <a:ln>
            <a:noFill/>
          </a:ln>
        </p:spPr>
        <p:txBody>
          <a:bodyPr spcFirstLastPara="1" wrap="square" lIns="51425" tIns="51425" rIns="51425" bIns="51425"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a:latin typeface="Arial"/>
                <a:ea typeface="Arial"/>
                <a:cs typeface="Arial"/>
                <a:sym typeface="Arial"/>
              </a:rPr>
              <a:t> ASU IT  </a:t>
            </a:r>
            <a:br>
              <a:rPr lang="en-US">
                <a:latin typeface="Arial"/>
                <a:ea typeface="Arial"/>
                <a:cs typeface="Arial"/>
                <a:sym typeface="Arial"/>
              </a:rPr>
            </a:br>
            <a:r>
              <a:rPr lang="en-US">
                <a:latin typeface="Arial"/>
                <a:ea typeface="Arial"/>
                <a:cs typeface="Arial"/>
                <a:sym typeface="Arial"/>
              </a:rPr>
              <a:t> Governance</a:t>
            </a:r>
            <a:br>
              <a:rPr lang="en-US">
                <a:latin typeface="Arial"/>
                <a:ea typeface="Arial"/>
                <a:cs typeface="Arial"/>
                <a:sym typeface="Arial"/>
              </a:rPr>
            </a:br>
            <a:r>
              <a:rPr lang="en-US">
                <a:latin typeface="Arial"/>
                <a:ea typeface="Arial"/>
                <a:cs typeface="Arial"/>
                <a:sym typeface="Arial"/>
              </a:rPr>
              <a:t> Alignment </a:t>
            </a:r>
            <a:endParaRPr/>
          </a:p>
        </p:txBody>
      </p:sp>
      <p:sp>
        <p:nvSpPr>
          <p:cNvPr id="361" name="Google Shape;361;p96"/>
          <p:cNvSpPr/>
          <p:nvPr/>
        </p:nvSpPr>
        <p:spPr>
          <a:xfrm>
            <a:off x="5288973" y="3579091"/>
            <a:ext cx="2327700" cy="311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362" name="Google Shape;362;p96" descr="A screenshot of a cell phone&#10;&#10;Description automatically generated"/>
          <p:cNvPicPr preferRelativeResize="0"/>
          <p:nvPr/>
        </p:nvPicPr>
        <p:blipFill rotWithShape="1">
          <a:blip r:embed="rId3">
            <a:alphaModFix/>
          </a:blip>
          <a:srcRect/>
          <a:stretch/>
        </p:blipFill>
        <p:spPr>
          <a:xfrm>
            <a:off x="2417100" y="614762"/>
            <a:ext cx="6612599" cy="44238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97"/>
          <p:cNvSpPr txBox="1">
            <a:spLocks noGrp="1"/>
          </p:cNvSpPr>
          <p:nvPr>
            <p:ph type="title"/>
          </p:nvPr>
        </p:nvSpPr>
        <p:spPr>
          <a:xfrm>
            <a:off x="464100" y="503175"/>
            <a:ext cx="3820500" cy="482100"/>
          </a:xfrm>
          <a:prstGeom prst="rect">
            <a:avLst/>
          </a:prstGeom>
          <a:solidFill>
            <a:srgbClr val="FFC627"/>
          </a:solidFill>
          <a:ln>
            <a:noFill/>
          </a:ln>
        </p:spPr>
        <p:txBody>
          <a:bodyPr spcFirstLastPara="1" wrap="square" lIns="53325" tIns="53325" rIns="53325" bIns="533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a:t>Eight Design Aspirations</a:t>
            </a:r>
            <a:endParaRPr/>
          </a:p>
        </p:txBody>
      </p:sp>
      <p:sp>
        <p:nvSpPr>
          <p:cNvPr id="368" name="Google Shape;368;p97"/>
          <p:cNvSpPr txBox="1"/>
          <p:nvPr/>
        </p:nvSpPr>
        <p:spPr>
          <a:xfrm>
            <a:off x="433200" y="1363600"/>
            <a:ext cx="7965600" cy="108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a:latin typeface="Roboto"/>
                <a:ea typeface="Roboto"/>
                <a:cs typeface="Roboto"/>
                <a:sym typeface="Roboto"/>
              </a:rPr>
              <a:t>Eight </a:t>
            </a:r>
            <a:r>
              <a:rPr lang="en-US" sz="1800" b="1">
                <a:solidFill>
                  <a:schemeClr val="accent1"/>
                </a:solidFill>
                <a:latin typeface="Roboto"/>
                <a:ea typeface="Roboto"/>
                <a:cs typeface="Roboto"/>
                <a:sym typeface="Roboto"/>
              </a:rPr>
              <a:t>design aspirations</a:t>
            </a:r>
            <a:r>
              <a:rPr lang="en-US" sz="1800">
                <a:latin typeface="Roboto"/>
                <a:ea typeface="Roboto"/>
                <a:cs typeface="Roboto"/>
                <a:sym typeface="Roboto"/>
              </a:rPr>
              <a:t> guide ASU’s ongoing evolution as a </a:t>
            </a:r>
            <a:r>
              <a:rPr lang="en-US" sz="1800" b="1">
                <a:latin typeface="Roboto"/>
                <a:ea typeface="Roboto"/>
                <a:cs typeface="Roboto"/>
                <a:sym typeface="Roboto"/>
              </a:rPr>
              <a:t>New American University</a:t>
            </a:r>
            <a:r>
              <a:rPr lang="en-US" sz="1800">
                <a:latin typeface="Roboto"/>
                <a:ea typeface="Roboto"/>
                <a:cs typeface="Roboto"/>
                <a:sym typeface="Roboto"/>
              </a:rPr>
              <a:t> ASU integrates these institutional objectives in innovative ways to demonstrate excellence, accessibility and impact.</a:t>
            </a:r>
            <a:endParaRPr sz="1800">
              <a:latin typeface="Roboto"/>
              <a:ea typeface="Roboto"/>
              <a:cs typeface="Roboto"/>
              <a:sym typeface="Roboto"/>
            </a:endParaRPr>
          </a:p>
        </p:txBody>
      </p:sp>
      <p:sp>
        <p:nvSpPr>
          <p:cNvPr id="369" name="Google Shape;369;p97"/>
          <p:cNvSpPr txBox="1"/>
          <p:nvPr/>
        </p:nvSpPr>
        <p:spPr>
          <a:xfrm>
            <a:off x="1084200" y="2917700"/>
            <a:ext cx="3552900" cy="1701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AutoNum type="arabicPeriod"/>
            </a:pPr>
            <a:r>
              <a:rPr lang="en-US" sz="1800" b="1">
                <a:latin typeface="Roboto"/>
                <a:ea typeface="Roboto"/>
                <a:cs typeface="Roboto"/>
                <a:sym typeface="Roboto"/>
              </a:rPr>
              <a:t>Enable Student Success</a:t>
            </a:r>
            <a:endParaRPr sz="1800" b="1">
              <a:latin typeface="Roboto"/>
              <a:ea typeface="Roboto"/>
              <a:cs typeface="Roboto"/>
              <a:sym typeface="Roboto"/>
            </a:endParaRPr>
          </a:p>
          <a:p>
            <a:pPr marL="457200" lvl="0" indent="-342900" algn="l" rtl="0">
              <a:spcBef>
                <a:spcPts val="600"/>
              </a:spcBef>
              <a:spcAft>
                <a:spcPts val="0"/>
              </a:spcAft>
              <a:buSzPts val="1800"/>
              <a:buFont typeface="Roboto"/>
              <a:buAutoNum type="arabicPeriod"/>
            </a:pPr>
            <a:r>
              <a:rPr lang="en-US" sz="1800" b="1">
                <a:latin typeface="Roboto"/>
                <a:ea typeface="Roboto"/>
                <a:cs typeface="Roboto"/>
                <a:sym typeface="Roboto"/>
              </a:rPr>
              <a:t>Conduct Use-Inspired Research</a:t>
            </a:r>
            <a:endParaRPr sz="1800" b="1">
              <a:latin typeface="Roboto"/>
              <a:ea typeface="Roboto"/>
              <a:cs typeface="Roboto"/>
              <a:sym typeface="Roboto"/>
            </a:endParaRPr>
          </a:p>
          <a:p>
            <a:pPr marL="457200" lvl="0" indent="-342900" algn="l" rtl="0">
              <a:spcBef>
                <a:spcPts val="600"/>
              </a:spcBef>
              <a:spcAft>
                <a:spcPts val="0"/>
              </a:spcAft>
              <a:buSzPts val="1800"/>
              <a:buFont typeface="Roboto"/>
              <a:buAutoNum type="arabicPeriod"/>
            </a:pPr>
            <a:r>
              <a:rPr lang="en-US" sz="1800" b="1">
                <a:latin typeface="Roboto"/>
                <a:ea typeface="Roboto"/>
                <a:cs typeface="Roboto"/>
                <a:sym typeface="Roboto"/>
              </a:rPr>
              <a:t>Fuse Intellectual Disciplines</a:t>
            </a:r>
            <a:endParaRPr sz="1800" b="1">
              <a:latin typeface="Roboto"/>
              <a:ea typeface="Roboto"/>
              <a:cs typeface="Roboto"/>
              <a:sym typeface="Roboto"/>
            </a:endParaRPr>
          </a:p>
          <a:p>
            <a:pPr marL="457200" lvl="0" indent="-342900" algn="l" rtl="0">
              <a:spcBef>
                <a:spcPts val="600"/>
              </a:spcBef>
              <a:spcAft>
                <a:spcPts val="600"/>
              </a:spcAft>
              <a:buSzPts val="1800"/>
              <a:buFont typeface="Roboto"/>
              <a:buAutoNum type="arabicPeriod"/>
            </a:pPr>
            <a:r>
              <a:rPr lang="en-US" sz="1800" b="1">
                <a:latin typeface="Roboto"/>
                <a:ea typeface="Roboto"/>
                <a:cs typeface="Roboto"/>
                <a:sym typeface="Roboto"/>
              </a:rPr>
              <a:t>Value Entrepreneurship</a:t>
            </a:r>
            <a:endParaRPr sz="1800" b="1">
              <a:latin typeface="Roboto"/>
              <a:ea typeface="Roboto"/>
              <a:cs typeface="Roboto"/>
              <a:sym typeface="Roboto"/>
            </a:endParaRPr>
          </a:p>
        </p:txBody>
      </p:sp>
      <p:sp>
        <p:nvSpPr>
          <p:cNvPr id="370" name="Google Shape;370;p97"/>
          <p:cNvSpPr txBox="1"/>
          <p:nvPr/>
        </p:nvSpPr>
        <p:spPr>
          <a:xfrm>
            <a:off x="4818675" y="2917700"/>
            <a:ext cx="3820500" cy="1701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AutoNum type="arabicPeriod" startAt="5"/>
            </a:pPr>
            <a:r>
              <a:rPr lang="en-US" sz="1800" b="1">
                <a:latin typeface="Roboto"/>
                <a:ea typeface="Roboto"/>
                <a:cs typeface="Roboto"/>
                <a:sym typeface="Roboto"/>
              </a:rPr>
              <a:t>Leverage Our Place</a:t>
            </a:r>
            <a:endParaRPr sz="1800" b="1">
              <a:latin typeface="Roboto"/>
              <a:ea typeface="Roboto"/>
              <a:cs typeface="Roboto"/>
              <a:sym typeface="Roboto"/>
            </a:endParaRPr>
          </a:p>
          <a:p>
            <a:pPr marL="457200" lvl="0" indent="-342900" algn="l" rtl="0">
              <a:spcBef>
                <a:spcPts val="600"/>
              </a:spcBef>
              <a:spcAft>
                <a:spcPts val="0"/>
              </a:spcAft>
              <a:buSzPts val="1800"/>
              <a:buFont typeface="Roboto"/>
              <a:buAutoNum type="arabicPeriod" startAt="5"/>
            </a:pPr>
            <a:r>
              <a:rPr lang="en-US" sz="1800" b="1">
                <a:latin typeface="Roboto"/>
                <a:ea typeface="Roboto"/>
                <a:cs typeface="Roboto"/>
                <a:sym typeface="Roboto"/>
              </a:rPr>
              <a:t>Be Socially Embedded</a:t>
            </a:r>
            <a:endParaRPr sz="1800" b="1">
              <a:latin typeface="Roboto"/>
              <a:ea typeface="Roboto"/>
              <a:cs typeface="Roboto"/>
              <a:sym typeface="Roboto"/>
            </a:endParaRPr>
          </a:p>
          <a:p>
            <a:pPr marL="457200" lvl="0" indent="-342900" algn="l" rtl="0">
              <a:spcBef>
                <a:spcPts val="600"/>
              </a:spcBef>
              <a:spcAft>
                <a:spcPts val="0"/>
              </a:spcAft>
              <a:buSzPts val="1800"/>
              <a:buFont typeface="Roboto"/>
              <a:buAutoNum type="arabicPeriod" startAt="5"/>
            </a:pPr>
            <a:r>
              <a:rPr lang="en-US" sz="1800" b="1">
                <a:latin typeface="Roboto"/>
                <a:ea typeface="Roboto"/>
                <a:cs typeface="Roboto"/>
                <a:sym typeface="Roboto"/>
              </a:rPr>
              <a:t>Engage Globally</a:t>
            </a:r>
            <a:endParaRPr sz="1800" b="1">
              <a:latin typeface="Roboto"/>
              <a:ea typeface="Roboto"/>
              <a:cs typeface="Roboto"/>
              <a:sym typeface="Roboto"/>
            </a:endParaRPr>
          </a:p>
          <a:p>
            <a:pPr marL="457200" lvl="0" indent="-342900" algn="l" rtl="0">
              <a:spcBef>
                <a:spcPts val="600"/>
              </a:spcBef>
              <a:spcAft>
                <a:spcPts val="600"/>
              </a:spcAft>
              <a:buSzPts val="1800"/>
              <a:buFont typeface="Roboto"/>
              <a:buAutoNum type="arabicPeriod" startAt="5"/>
            </a:pPr>
            <a:r>
              <a:rPr lang="en-US" sz="1800" b="1">
                <a:latin typeface="Roboto"/>
                <a:ea typeface="Roboto"/>
                <a:cs typeface="Roboto"/>
                <a:sym typeface="Roboto"/>
              </a:rPr>
              <a:t>Transform Society</a:t>
            </a:r>
            <a:endParaRPr sz="1800" b="1">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98"/>
          <p:cNvPicPr preferRelativeResize="0"/>
          <p:nvPr/>
        </p:nvPicPr>
        <p:blipFill rotWithShape="1">
          <a:blip r:embed="rId3">
            <a:alphaModFix/>
          </a:blip>
          <a:srcRect l="6013" r="6197"/>
          <a:stretch/>
        </p:blipFill>
        <p:spPr>
          <a:xfrm>
            <a:off x="3146588" y="1145450"/>
            <a:ext cx="2851429" cy="4146557"/>
          </a:xfrm>
          <a:prstGeom prst="rect">
            <a:avLst/>
          </a:prstGeom>
          <a:noFill/>
          <a:ln>
            <a:noFill/>
          </a:ln>
        </p:spPr>
      </p:pic>
      <p:sp>
        <p:nvSpPr>
          <p:cNvPr id="377" name="Google Shape;377;p98"/>
          <p:cNvSpPr txBox="1">
            <a:spLocks noGrp="1"/>
          </p:cNvSpPr>
          <p:nvPr>
            <p:ph type="title"/>
          </p:nvPr>
        </p:nvSpPr>
        <p:spPr>
          <a:xfrm>
            <a:off x="311700" y="303975"/>
            <a:ext cx="4690200" cy="512400"/>
          </a:xfrm>
          <a:prstGeom prst="rect">
            <a:avLst/>
          </a:prstGeom>
          <a:solidFill>
            <a:srgbClr val="FFC627"/>
          </a:solidFill>
          <a:ln>
            <a:noFill/>
          </a:ln>
        </p:spPr>
        <p:txBody>
          <a:bodyPr spcFirstLastPara="1" wrap="square" lIns="53325" tIns="53325" rIns="53325" bIns="533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a:t> FY19 UTO Goals &amp; Objectives</a:t>
            </a:r>
            <a:endParaRPr/>
          </a:p>
        </p:txBody>
      </p:sp>
      <p:sp>
        <p:nvSpPr>
          <p:cNvPr id="378" name="Google Shape;378;p98"/>
          <p:cNvSpPr/>
          <p:nvPr/>
        </p:nvSpPr>
        <p:spPr>
          <a:xfrm>
            <a:off x="7397850" y="554479"/>
            <a:ext cx="1433400" cy="261900"/>
          </a:xfrm>
          <a:prstGeom prst="roundRect">
            <a:avLst>
              <a:gd name="adj" fmla="val 16667"/>
            </a:avLst>
          </a:prstGeom>
          <a:solidFill>
            <a:srgbClr val="2E2F35"/>
          </a:solidFill>
          <a:ln>
            <a:noFill/>
          </a:ln>
        </p:spPr>
        <p:txBody>
          <a:bodyPr spcFirstLastPara="1" wrap="square" lIns="71100" tIns="71100" rIns="71100" bIns="71100" anchor="ctr" anchorCtr="0">
            <a:noAutofit/>
          </a:bodyPr>
          <a:lstStyle/>
          <a:p>
            <a:pPr marL="0" lvl="0" indent="0" algn="ctr" rtl="0">
              <a:spcBef>
                <a:spcPts val="0"/>
              </a:spcBef>
              <a:spcAft>
                <a:spcPts val="0"/>
              </a:spcAft>
              <a:buNone/>
            </a:pPr>
            <a:r>
              <a:rPr lang="en-US" sz="900" b="1">
                <a:solidFill>
                  <a:srgbClr val="FFFFFF"/>
                </a:solidFill>
                <a:uFill>
                  <a:noFill/>
                </a:uFill>
                <a:latin typeface="Roboto"/>
                <a:ea typeface="Roboto"/>
                <a:cs typeface="Roboto"/>
                <a:sym typeface="Roboto"/>
                <a:hlinkClick r:id="rId4"/>
              </a:rPr>
              <a:t>View All FY19 Goals</a:t>
            </a:r>
            <a:endParaRPr sz="900" b="1">
              <a:solidFill>
                <a:srgbClr val="FFFFFF"/>
              </a:solidFill>
              <a:latin typeface="Roboto"/>
              <a:ea typeface="Roboto"/>
              <a:cs typeface="Roboto"/>
              <a:sym typeface="Roboto"/>
            </a:endParaRPr>
          </a:p>
        </p:txBody>
      </p:sp>
      <p:pic>
        <p:nvPicPr>
          <p:cNvPr id="379" name="Google Shape;379;p98"/>
          <p:cNvPicPr preferRelativeResize="0"/>
          <p:nvPr/>
        </p:nvPicPr>
        <p:blipFill rotWithShape="1">
          <a:blip r:embed="rId5">
            <a:alphaModFix/>
          </a:blip>
          <a:srcRect l="6104" r="3853"/>
          <a:stretch/>
        </p:blipFill>
        <p:spPr>
          <a:xfrm>
            <a:off x="283674" y="1145450"/>
            <a:ext cx="2924707" cy="3731902"/>
          </a:xfrm>
          <a:prstGeom prst="rect">
            <a:avLst/>
          </a:prstGeom>
          <a:noFill/>
          <a:ln>
            <a:noFill/>
          </a:ln>
        </p:spPr>
      </p:pic>
      <p:pic>
        <p:nvPicPr>
          <p:cNvPr id="380" name="Google Shape;380;p98"/>
          <p:cNvPicPr preferRelativeResize="0"/>
          <p:nvPr/>
        </p:nvPicPr>
        <p:blipFill rotWithShape="1">
          <a:blip r:embed="rId6">
            <a:alphaModFix/>
          </a:blip>
          <a:srcRect l="5618" r="6584"/>
          <a:stretch/>
        </p:blipFill>
        <p:spPr>
          <a:xfrm>
            <a:off x="5979821" y="1150853"/>
            <a:ext cx="2851429" cy="41357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99"/>
          <p:cNvPicPr preferRelativeResize="0"/>
          <p:nvPr/>
        </p:nvPicPr>
        <p:blipFill rotWithShape="1">
          <a:blip r:embed="rId3">
            <a:alphaModFix/>
          </a:blip>
          <a:srcRect l="6013" r="6197"/>
          <a:stretch/>
        </p:blipFill>
        <p:spPr>
          <a:xfrm>
            <a:off x="3146588" y="1145450"/>
            <a:ext cx="2851429" cy="4146557"/>
          </a:xfrm>
          <a:prstGeom prst="rect">
            <a:avLst/>
          </a:prstGeom>
          <a:noFill/>
          <a:ln>
            <a:noFill/>
          </a:ln>
        </p:spPr>
      </p:pic>
      <p:sp>
        <p:nvSpPr>
          <p:cNvPr id="387" name="Google Shape;387;p99"/>
          <p:cNvSpPr txBox="1">
            <a:spLocks noGrp="1"/>
          </p:cNvSpPr>
          <p:nvPr>
            <p:ph type="title"/>
          </p:nvPr>
        </p:nvSpPr>
        <p:spPr>
          <a:xfrm>
            <a:off x="311700" y="303975"/>
            <a:ext cx="4690200" cy="512400"/>
          </a:xfrm>
          <a:prstGeom prst="rect">
            <a:avLst/>
          </a:prstGeom>
          <a:solidFill>
            <a:srgbClr val="FFC627"/>
          </a:solidFill>
          <a:ln>
            <a:noFill/>
          </a:ln>
        </p:spPr>
        <p:txBody>
          <a:bodyPr spcFirstLastPara="1" wrap="square" lIns="53325" tIns="53325" rIns="53325" bIns="53325"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a:t> FY19 UTO Goals &amp; Objectives</a:t>
            </a:r>
            <a:endParaRPr/>
          </a:p>
        </p:txBody>
      </p:sp>
      <p:sp>
        <p:nvSpPr>
          <p:cNvPr id="388" name="Google Shape;388;p99"/>
          <p:cNvSpPr/>
          <p:nvPr/>
        </p:nvSpPr>
        <p:spPr>
          <a:xfrm>
            <a:off x="7397850" y="554479"/>
            <a:ext cx="1433400" cy="261900"/>
          </a:xfrm>
          <a:prstGeom prst="roundRect">
            <a:avLst>
              <a:gd name="adj" fmla="val 16667"/>
            </a:avLst>
          </a:prstGeom>
          <a:solidFill>
            <a:srgbClr val="2E2F35"/>
          </a:solidFill>
          <a:ln>
            <a:noFill/>
          </a:ln>
        </p:spPr>
        <p:txBody>
          <a:bodyPr spcFirstLastPara="1" wrap="square" lIns="71100" tIns="71100" rIns="71100" bIns="71100" anchor="ctr" anchorCtr="0">
            <a:noAutofit/>
          </a:bodyPr>
          <a:lstStyle/>
          <a:p>
            <a:pPr marL="0" lvl="0" indent="0" algn="ctr" rtl="0">
              <a:spcBef>
                <a:spcPts val="0"/>
              </a:spcBef>
              <a:spcAft>
                <a:spcPts val="0"/>
              </a:spcAft>
              <a:buNone/>
            </a:pPr>
            <a:r>
              <a:rPr lang="en-US" sz="900" b="1">
                <a:solidFill>
                  <a:srgbClr val="FFFFFF"/>
                </a:solidFill>
                <a:uFill>
                  <a:noFill/>
                </a:uFill>
                <a:latin typeface="Roboto"/>
                <a:ea typeface="Roboto"/>
                <a:cs typeface="Roboto"/>
                <a:sym typeface="Roboto"/>
                <a:hlinkClick r:id="rId4"/>
              </a:rPr>
              <a:t>View All FY19 Goals</a:t>
            </a:r>
            <a:endParaRPr sz="900" b="1">
              <a:solidFill>
                <a:srgbClr val="FFFFFF"/>
              </a:solidFill>
              <a:latin typeface="Roboto"/>
              <a:ea typeface="Roboto"/>
              <a:cs typeface="Roboto"/>
              <a:sym typeface="Roboto"/>
            </a:endParaRPr>
          </a:p>
        </p:txBody>
      </p:sp>
      <p:pic>
        <p:nvPicPr>
          <p:cNvPr id="389" name="Google Shape;389;p99"/>
          <p:cNvPicPr preferRelativeResize="0"/>
          <p:nvPr/>
        </p:nvPicPr>
        <p:blipFill rotWithShape="1">
          <a:blip r:embed="rId5">
            <a:alphaModFix/>
          </a:blip>
          <a:srcRect l="6104" r="3853"/>
          <a:stretch/>
        </p:blipFill>
        <p:spPr>
          <a:xfrm>
            <a:off x="283674" y="1145450"/>
            <a:ext cx="2924707" cy="3731902"/>
          </a:xfrm>
          <a:prstGeom prst="rect">
            <a:avLst/>
          </a:prstGeom>
          <a:noFill/>
          <a:ln>
            <a:noFill/>
          </a:ln>
        </p:spPr>
      </p:pic>
      <p:pic>
        <p:nvPicPr>
          <p:cNvPr id="390" name="Google Shape;390;p99"/>
          <p:cNvPicPr preferRelativeResize="0"/>
          <p:nvPr/>
        </p:nvPicPr>
        <p:blipFill rotWithShape="1">
          <a:blip r:embed="rId6">
            <a:alphaModFix/>
          </a:blip>
          <a:srcRect l="5618" r="6584"/>
          <a:stretch/>
        </p:blipFill>
        <p:spPr>
          <a:xfrm>
            <a:off x="5979821" y="1150853"/>
            <a:ext cx="2851429" cy="4135739"/>
          </a:xfrm>
          <a:prstGeom prst="rect">
            <a:avLst/>
          </a:prstGeom>
          <a:noFill/>
          <a:ln>
            <a:noFill/>
          </a:ln>
        </p:spPr>
      </p:pic>
      <p:sp>
        <p:nvSpPr>
          <p:cNvPr id="391" name="Google Shape;391;p99"/>
          <p:cNvSpPr txBox="1"/>
          <p:nvPr/>
        </p:nvSpPr>
        <p:spPr>
          <a:xfrm>
            <a:off x="752500" y="4777725"/>
            <a:ext cx="2596200" cy="17010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600"/>
              </a:spcAft>
              <a:buNone/>
            </a:pPr>
            <a:r>
              <a:rPr lang="en-US" sz="1800" b="1">
                <a:latin typeface="Roboto"/>
                <a:ea typeface="Roboto"/>
                <a:cs typeface="Roboto"/>
                <a:sym typeface="Roboto"/>
              </a:rPr>
              <a:t>Cloud Architecture &amp; Services</a:t>
            </a:r>
            <a:endParaRPr sz="1800" b="1">
              <a:latin typeface="Roboto"/>
              <a:ea typeface="Roboto"/>
              <a:cs typeface="Roboto"/>
              <a:sym typeface="Roboto"/>
            </a:endParaRPr>
          </a:p>
        </p:txBody>
      </p:sp>
      <p:cxnSp>
        <p:nvCxnSpPr>
          <p:cNvPr id="392" name="Google Shape;392;p99"/>
          <p:cNvCxnSpPr/>
          <p:nvPr/>
        </p:nvCxnSpPr>
        <p:spPr>
          <a:xfrm rot="10800000" flipH="1">
            <a:off x="1675325" y="3682850"/>
            <a:ext cx="650400" cy="1079700"/>
          </a:xfrm>
          <a:prstGeom prst="straightConnector1">
            <a:avLst/>
          </a:prstGeom>
          <a:noFill/>
          <a:ln w="38100" cap="flat" cmpd="sng">
            <a:solidFill>
              <a:srgbClr val="000000"/>
            </a:solidFill>
            <a:prstDash val="solid"/>
            <a:round/>
            <a:headEnd type="none" w="med" len="med"/>
            <a:tailEnd type="stealth" w="med" len="med"/>
          </a:ln>
        </p:spPr>
      </p:cxnSp>
      <p:cxnSp>
        <p:nvCxnSpPr>
          <p:cNvPr id="393" name="Google Shape;393;p99"/>
          <p:cNvCxnSpPr/>
          <p:nvPr/>
        </p:nvCxnSpPr>
        <p:spPr>
          <a:xfrm rot="10800000" flipH="1">
            <a:off x="2516125" y="2122150"/>
            <a:ext cx="5255100" cy="2646900"/>
          </a:xfrm>
          <a:prstGeom prst="straightConnector1">
            <a:avLst/>
          </a:prstGeom>
          <a:noFill/>
          <a:ln w="38100" cap="flat" cmpd="sng">
            <a:solidFill>
              <a:srgbClr val="000000"/>
            </a:solidFill>
            <a:prstDash val="solid"/>
            <a:round/>
            <a:headEnd type="none" w="med" len="med"/>
            <a:tailEnd type="stealth" w="med" len="med"/>
          </a:ln>
        </p:spPr>
      </p:cxnSp>
    </p:spTree>
  </p:cSld>
  <p:clrMapOvr>
    <a:masterClrMapping/>
  </p:clrMapOvr>
</p:sld>
</file>

<file path=ppt/theme/theme1.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651</Words>
  <Application>Microsoft Office PowerPoint</Application>
  <PresentationFormat>On-screen Show (16:10)</PresentationFormat>
  <Paragraphs>127</Paragraphs>
  <Slides>23</Slides>
  <Notes>23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23</vt:i4>
      </vt:variant>
    </vt:vector>
  </HeadingPairs>
  <TitlesOfParts>
    <vt:vector size="34" baseType="lpstr">
      <vt:lpstr>Arial</vt:lpstr>
      <vt:lpstr>Helvetica Neue Light</vt:lpstr>
      <vt:lpstr>Times New Roman</vt:lpstr>
      <vt:lpstr>Calibri</vt:lpstr>
      <vt:lpstr>Roboto</vt:lpstr>
      <vt:lpstr>Roboto Light</vt:lpstr>
      <vt:lpstr>ASU Template</vt:lpstr>
      <vt:lpstr>ASU Template</vt:lpstr>
      <vt:lpstr>ASU Template</vt:lpstr>
      <vt:lpstr>ASU Template</vt:lpstr>
      <vt:lpstr>1_ASU Template</vt:lpstr>
      <vt:lpstr>Top Stories in 2019 ASU IT Alignment: From Revving Engines to Today</vt:lpstr>
      <vt:lpstr> Information Security Summary Lifecycle</vt:lpstr>
      <vt:lpstr>PowerPoint Presentation</vt:lpstr>
      <vt:lpstr>ISO at a Glance</vt:lpstr>
      <vt:lpstr>Telling Our Story</vt:lpstr>
      <vt:lpstr> ASU IT    Governance  Alignment </vt:lpstr>
      <vt:lpstr>Eight Design Aspirations</vt:lpstr>
      <vt:lpstr> FY19 UTO Goals &amp; Objectives</vt:lpstr>
      <vt:lpstr> FY19 UTO Goals &amp; Objectives</vt:lpstr>
      <vt:lpstr> UTO Pillars</vt:lpstr>
      <vt:lpstr>Innovation </vt:lpstr>
      <vt:lpstr>PowerPoint Presentation</vt:lpstr>
      <vt:lpstr>PowerPoint Presentation</vt:lpstr>
      <vt:lpstr>Operational Excellence</vt:lpstr>
      <vt:lpstr>KPI Scorecards</vt:lpstr>
      <vt:lpstr>PowerPoint Presentation</vt:lpstr>
      <vt:lpstr>Community     Experience &amp; Delight</vt:lpstr>
      <vt:lpstr>Enterprise Tools </vt:lpstr>
      <vt:lpstr>Slack for Enterprise Collaboration  </vt:lpstr>
      <vt:lpstr>PowerPoint Presentation</vt:lpstr>
      <vt:lpstr>PowerPoint Presentation</vt:lpstr>
      <vt:lpstr>Girls Who Code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Stories in 2019 ASU IT Alignment: From Revving Engines to Today</dc:title>
  <dc:creator>Donelle Culley</dc:creator>
  <cp:lastModifiedBy>Donelle Culley</cp:lastModifiedBy>
  <cp:revision>1</cp:revision>
  <dcterms:modified xsi:type="dcterms:W3CDTF">2019-05-23T15:50:20Z</dcterms:modified>
</cp:coreProperties>
</file>